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59" r:id="rId5"/>
    <p:sldId id="258" r:id="rId6"/>
    <p:sldId id="260" r:id="rId7"/>
    <p:sldId id="262" r:id="rId8"/>
    <p:sldId id="272" r:id="rId9"/>
    <p:sldId id="273" r:id="rId10"/>
    <p:sldId id="261" r:id="rId11"/>
    <p:sldId id="263" r:id="rId12"/>
    <p:sldId id="264" r:id="rId13"/>
    <p:sldId id="265" r:id="rId14"/>
    <p:sldId id="267" r:id="rId15"/>
    <p:sldId id="268" r:id="rId16"/>
    <p:sldId id="269" r:id="rId17"/>
    <p:sldId id="270" r:id="rId18"/>
    <p:sldId id="271" r:id="rId19"/>
    <p:sldId id="266" r:id="rId20"/>
  </p:sldIdLst>
  <p:sldSz cx="12192000" cy="6858000"/>
  <p:notesSz cx="6858000" cy="9144000"/>
  <p:defaultTextStyle>
    <a:defPPr>
      <a:defRPr lang="en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3C91BC-3032-4907-BF70-22B74E4EC4CC}" v="199" dt="2022-11-15T16:34:18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8" d="100"/>
          <a:sy n="68" d="100"/>
        </p:scale>
        <p:origin x="556" y="-14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6696C0-89D9-490C-BE34-005CD4A4E51C}" type="datetimeFigureOut">
              <a:rPr lang="en-DK" smtClean="0"/>
              <a:t>11/15/2022</a:t>
            </a:fld>
            <a:endParaRPr lang="en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72ED7-6D09-4C56-800B-178AAB85CF3F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3580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9CD09C-60B6-C6B7-28E7-777B1663D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EB1B2AE-4294-050F-28D1-360018D16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C861C99-8F66-2F6C-2CB4-D6991F9D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D71D3-B6C7-4A51-8BFA-49EC411F403B}" type="datetime8">
              <a:rPr lang="en-DK" smtClean="0"/>
              <a:t>11/15/2022 20:16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7B1BD07-4DCF-CB39-94E2-6FB487878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23FD26F-FFF1-24AC-B033-C1B96212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0FC1-1A84-467B-B7D7-FDFA55F2DBDA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245957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2C8C5-CBDA-3E0E-8684-A62D83E48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5452A74-C349-18F3-89F4-535CE25A9D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4E6E6D6-771A-4F5C-A068-E13D00EEC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AC45E-2DE3-4C15-862E-4AC804339D3B}" type="datetime8">
              <a:rPr lang="en-DK" smtClean="0"/>
              <a:t>11/15/2022 20:16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CD64BE4-4D94-2F44-0DC8-359E70EA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3126FA-C9D1-C404-446A-F580EE25B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0FC1-1A84-467B-B7D7-FDFA55F2DBDA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356166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CE37A750-80F1-5EA4-4C99-3135E566A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03B6BFE-2388-9C7F-2E9D-C5F541C11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16B849C-B54D-6D0A-7A80-94674A6139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D522A-3465-4248-AADD-6F46029F2E72}" type="datetime8">
              <a:rPr lang="en-DK" smtClean="0"/>
              <a:t>11/15/2022 20:16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9749A4D-296E-5437-4810-DA7C3AD3E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DBA8C5-9878-EA90-4FD2-A8B1813B3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0FC1-1A84-467B-B7D7-FDFA55F2DBDA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33958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D3C4D4-413C-4099-6601-E8460F54A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A86EA637-61CD-B3D4-76C4-D1A179A95C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5941104-D7FA-78B2-9A36-5B67F3EA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947E-496D-41FF-A754-DF3520981705}" type="datetimeFigureOut">
              <a:rPr lang="en-DK" smtClean="0"/>
              <a:t>11/15/2022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1BB70A-A154-9AC4-CBAD-79612A0A9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1A5532C-FD74-EADD-50E3-DFDF85E92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575DB-B549-45F4-B6A2-CB1512B8601E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49641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46C22-0022-89E0-FDC5-15C88FEF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29D7240-1876-3E14-A0A5-DECDC4B44D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F689C33-F9BB-AE6B-C9AB-614D1B16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947E-496D-41FF-A754-DF3520981705}" type="datetimeFigureOut">
              <a:rPr lang="en-DK" smtClean="0"/>
              <a:t>11/15/2022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B4A41BB-AA1A-1F64-B78F-15FC2855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A2EABB6-6FFE-B9EA-DD15-B682C35D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575DB-B549-45F4-B6A2-CB1512B8601E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80948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5AC4C-E499-8174-1C24-9603FC86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038BD6F-3F00-AE21-0DB8-314A50889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1C6F9E1-5ED5-F4EB-7A19-B49A4C7F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947E-496D-41FF-A754-DF3520981705}" type="datetimeFigureOut">
              <a:rPr lang="en-DK" smtClean="0"/>
              <a:t>11/15/2022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511E2D7-7F36-D8C8-352D-5E0C4391F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A8BFD5F-A223-4040-66E0-05AC8C23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575DB-B549-45F4-B6A2-CB1512B8601E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9502024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B0F4F9-2D5B-E567-182E-778F6D788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04E5DC9-1BC7-E737-652A-A61158914F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5D2DF83-7D16-57AF-4723-4AB762CFAE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E132257-E853-6E00-6F2E-27947D416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947E-496D-41FF-A754-DF3520981705}" type="datetimeFigureOut">
              <a:rPr lang="en-DK" smtClean="0"/>
              <a:t>11/15/2022</a:t>
            </a:fld>
            <a:endParaRPr lang="en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AC266D4-791C-D80B-1FAF-60E440997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DC7CBD-A115-7DDF-E4C5-7DBF7464A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575DB-B549-45F4-B6A2-CB1512B8601E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1025272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312819-2027-FE13-9634-7B292FFF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33BC81C-2D38-7B53-DF4B-9AB1A7E2D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68F0FC0-E47F-405D-EE2C-94BDC3798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A95C66D-CE7E-0556-845B-999CAC10C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8B64CA0-86CA-BEB0-8C1F-BABD7DD3C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3F4C4E5D-EBD5-AEAB-C7A1-F479E5B73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947E-496D-41FF-A754-DF3520981705}" type="datetimeFigureOut">
              <a:rPr lang="en-DK" smtClean="0"/>
              <a:t>11/15/2022</a:t>
            </a:fld>
            <a:endParaRPr lang="en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B21B7B76-0C78-EDA6-59E8-19AAD60D9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33E3328-9535-50F7-8462-9F91AFED3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575DB-B549-45F4-B6A2-CB1512B8601E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50930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58E6D5-F941-9280-7DFE-EA73FD35E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0889DAE-694E-0E79-195F-B712B9FAD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947E-496D-41FF-A754-DF3520981705}" type="datetimeFigureOut">
              <a:rPr lang="en-DK" smtClean="0"/>
              <a:t>11/15/2022</a:t>
            </a:fld>
            <a:endParaRPr lang="en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067BA47-D718-987D-7F32-2F4FE38D5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709B06A-D26C-815D-BF4D-28B8EE9C2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575DB-B549-45F4-B6A2-CB1512B8601E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42084088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8AF0FFB2-5D8F-05A9-96BC-415548A2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947E-496D-41FF-A754-DF3520981705}" type="datetimeFigureOut">
              <a:rPr lang="en-DK" smtClean="0"/>
              <a:t>11/15/2022</a:t>
            </a:fld>
            <a:endParaRPr lang="en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19D80BFA-19E1-7C5F-4292-049186EB4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15A976E-BC35-D246-2B55-6C67DB3D4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575DB-B549-45F4-B6A2-CB1512B8601E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87253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C5C5CA-A486-573E-ADA2-C6D2F02D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0C07DA-09D8-DE2A-C4DE-0186A7094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8B40B2C-7CB0-1CAA-DDDA-864C79214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15D98EB-A952-7FB2-EC2E-AE770D5A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947E-496D-41FF-A754-DF3520981705}" type="datetimeFigureOut">
              <a:rPr lang="en-DK" smtClean="0"/>
              <a:t>11/15/2022</a:t>
            </a:fld>
            <a:endParaRPr lang="en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741D6E5-1FB0-A375-13D2-29909ACF0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471B78B-C4BB-B3D9-51AD-757D54387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575DB-B549-45F4-B6A2-CB1512B8601E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80085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AEFCD8-046F-BE6D-5214-6F4A62262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CD22059-502A-6E46-B671-B414C78B71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86A4CF7-D7A6-CB85-A201-067FC4359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AFA9F-41B5-41CB-BA01-823606645168}" type="datetime8">
              <a:rPr lang="en-DK" smtClean="0"/>
              <a:t>11/15/2022 20:16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F5FFB86-D641-66D9-C647-A1D7910D0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BCDAA26-1BF7-37DF-DE5A-FD4063FD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0FC1-1A84-467B-B7D7-FDFA55F2DBDA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747467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652123-55F3-9820-0032-20999685E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8491DC31-ECC9-D73E-A0FE-372A58A7C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FAD797A-7092-87FC-0B1F-0C1DDEC692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C22BF4B-5869-49B3-8295-EB047F741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947E-496D-41FF-A754-DF3520981705}" type="datetimeFigureOut">
              <a:rPr lang="en-DK" smtClean="0"/>
              <a:t>11/15/2022</a:t>
            </a:fld>
            <a:endParaRPr lang="en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51A5BA3-6C3E-7025-A4F7-E3F5BBCBC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1D161D2F-C742-698D-6A8D-C426AFDBC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575DB-B549-45F4-B6A2-CB1512B8601E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9732756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4E4AC-D68E-A972-A87F-2B65E89B8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CECD2F1-544E-347A-7FAC-2F749BF96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E6D93C7-95A8-BC16-EBF0-1397D6941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947E-496D-41FF-A754-DF3520981705}" type="datetimeFigureOut">
              <a:rPr lang="en-DK" smtClean="0"/>
              <a:t>11/15/2022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517F34E-28E1-D02F-A2CE-09843F718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397A04E-767C-5E7C-86E0-9325A13F8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575DB-B549-45F4-B6A2-CB1512B8601E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1995501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2AF864C8-E336-F590-42F6-B9B7DEFE7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279284B-06CD-C2CA-9582-2414F3FFA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08D290F-39BE-F59E-4703-1C3CD7A0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C947E-496D-41FF-A754-DF3520981705}" type="datetimeFigureOut">
              <a:rPr lang="en-DK" smtClean="0"/>
              <a:t>11/15/2022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382F3A3-9683-9B6E-DE7C-5C34FAD1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AC4FB62-FF13-D112-14C1-4DA79E1F6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575DB-B549-45F4-B6A2-CB1512B8601E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982464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17797-EBAE-9A12-2EAD-F0432C40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046FACB-79F0-917F-5447-C098B5D16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F780C62-347E-EF68-9AD1-A2D91E4A2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4D38-3256-483E-A110-4F567FF99303}" type="datetime8">
              <a:rPr lang="en-DK" smtClean="0"/>
              <a:t>11/15/2022 20:16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6116CF8-2762-750D-ACE6-AADD3FF4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1C6ADD2-8C43-1142-5491-E2EB874EB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0FC1-1A84-467B-B7D7-FDFA55F2DBDA}" type="slidenum">
              <a:rPr lang="en-DK" smtClean="0"/>
              <a:t>‹nr.›</a:t>
            </a:fld>
            <a:endParaRPr lang="en-DK"/>
          </a:p>
        </p:txBody>
      </p:sp>
      <p:pic>
        <p:nvPicPr>
          <p:cNvPr id="8" name="Billede 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37E52105-4BD9-6812-AC45-5A412D05B3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1" y="61285"/>
            <a:ext cx="10903317" cy="16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15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ED31F-9E72-68B5-7F45-E649100F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BC09FAD-3BA3-23F2-71E2-CED247806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ABC58A1-261B-4DAA-9ADF-C9DC2A6569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9D94136-2EE9-36C2-8EFE-F0731736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E18CE-2486-481D-8430-6F37AF093249}" type="datetime8">
              <a:rPr lang="en-DK" smtClean="0"/>
              <a:t>11/15/2022 20:16</a:t>
            </a:fld>
            <a:endParaRPr lang="en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2C4BDC88-A2CF-1A20-BAF7-2AFCB0F7E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0364E0D-CDDD-3295-595A-A828A75D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0FC1-1A84-467B-B7D7-FDFA55F2DBDA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072062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1F0AA-7F06-3E61-52E1-7D77CAFD8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4179321-9CAA-654F-4BB5-4C95A038B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2FCAF8C6-BCC9-52C8-C0A5-7CE73E1874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9540C2A-58E1-CE6B-3E6E-B9FACB4BB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FD0D767-A197-8CC2-6705-58725EB96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2D39AF86-9D5B-BCAF-1FBD-36343CBC5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E6E6A-B3D3-414E-86DF-0DC7C4C2E9B1}" type="datetime8">
              <a:rPr lang="en-DK" smtClean="0"/>
              <a:t>11/15/2022 20:16</a:t>
            </a:fld>
            <a:endParaRPr lang="en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9C530A8-DE28-759E-48AE-63E39A701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A50329C1-4C85-1277-C3BD-B1BBB4499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0FC1-1A84-467B-B7D7-FDFA55F2DBDA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6410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3076E-7ADB-75D9-70F0-4BD0CD682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DC1A8E9-16EF-61E1-6510-E455CF045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85B1-2E73-4BA7-8BC5-49CE6676ECED}" type="datetime8">
              <a:rPr lang="en-DK" smtClean="0"/>
              <a:t>11/15/2022 20:16</a:t>
            </a:fld>
            <a:endParaRPr lang="en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7E0345D0-AA88-CEBF-F35E-3FF34D43F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C96CD9A-6F4B-4F01-D79D-63F79EE60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0FC1-1A84-467B-B7D7-FDFA55F2DBDA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95846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DBF6ECA-331A-11CF-C917-A65AA0918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00839-A79E-4F92-8589-07538C38DA36}" type="datetime8">
              <a:rPr lang="en-DK" smtClean="0"/>
              <a:t>11/15/2022 20:16</a:t>
            </a:fld>
            <a:endParaRPr lang="en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08EB58F-EF2E-5859-4E22-9B0E2F533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63709BE-B63A-A7D3-99B8-BDBDA733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0FC1-1A84-467B-B7D7-FDFA55F2DBDA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522787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8C665D-AAD3-D7D4-02DD-74BE071BE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E910D02-0C31-CAEB-47BF-38B6CA5B6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BE86F9B-FF10-F76C-D86B-CD2E1DACD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F11E54B1-63A6-3E1A-4018-2EB93A2B2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E19E7-9F65-461A-902A-CACF2CCF87FC}" type="datetime8">
              <a:rPr lang="en-DK" smtClean="0"/>
              <a:t>11/15/2022 20:16</a:t>
            </a:fld>
            <a:endParaRPr lang="en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7BC2B29-0E41-7F76-1926-AC9A906A6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5A6ECE-D370-DC9C-6347-CD4A9932E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0FC1-1A84-467B-B7D7-FDFA55F2DBDA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47817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7FB52-1F32-6370-BFC7-FAC78FD95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EED223A-7870-143C-8C73-A27649EB4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en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1E948FC-9479-3C62-21C6-A929E01BD5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0FA9251-8455-9413-C7B6-3F7D86CEB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DC0F1-D36B-4EA5-9413-693AF95C7099}" type="datetime8">
              <a:rPr lang="en-DK" smtClean="0"/>
              <a:t>11/15/2022 20:16</a:t>
            </a:fld>
            <a:endParaRPr lang="en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A4FD060-8C8C-2F72-FA04-22423CFED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9C354B9-CB43-F61E-072C-E2C111DD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10FC1-1A84-467B-B7D7-FDFA55F2DBDA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83339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91933DB-B212-15B8-A22C-DA6DDA366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953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6112A5B-FA09-F12B-63F4-CE998F90A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B4293FF-ED86-2E47-18DC-3C507B6AE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E482B-4F42-45FD-B0D5-BA32B9A9A80E}" type="datetime8">
              <a:rPr lang="en-DK" smtClean="0"/>
              <a:t>11/15/2022 20:16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7F702DD-A8BA-D15F-B8F9-ACAE04197A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/>
              <a:t>Danske Slægtsforskere Hillerød og omegn - Mediestream</a:t>
            </a:r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E7EFC5E-E505-3D61-0A48-8F2E8D481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C10FC1-1A84-467B-B7D7-FDFA55F2DBDA}" type="slidenum">
              <a:rPr lang="en-DK" smtClean="0"/>
              <a:t>‹nr.›</a:t>
            </a:fld>
            <a:endParaRPr lang="en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126A30EE-7EBF-8D6E-B996-E81A9F5189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563" y="365125"/>
            <a:ext cx="1120237" cy="9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4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759D095-6A0E-7763-01CC-98AAB7F8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DK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408CFCE-1428-57DC-0919-5C0631E24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81473A2-A957-BC7F-FAA1-249DA4736E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C947E-496D-41FF-A754-DF3520981705}" type="datetimeFigureOut">
              <a:rPr lang="en-DK" smtClean="0"/>
              <a:t>11/15/2022</a:t>
            </a:fld>
            <a:endParaRPr lang="en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49EF907-7DE1-A2AA-2002-20B6D5EAA1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163696C-60CC-AC52-C654-639566D01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575DB-B549-45F4-B6A2-CB1512B8601E}" type="slidenum">
              <a:rPr lang="en-DK" smtClean="0"/>
              <a:t>‹nr.›</a:t>
            </a:fld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511362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b.dk/find-materiale/tjenester/mediestream/avisid-oversigt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hyperlink" Target="https://www.kb.dk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2.statsbiblioteket.dk/mediestream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2.statsbiblioteket.dk/mediestream/info/ejerloese-avise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BA139-466C-65D1-7D4E-78C90D9F0F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Aviser</a:t>
            </a:r>
            <a:r>
              <a:rPr lang="en-US" dirty="0"/>
              <a:t> I </a:t>
            </a:r>
            <a:r>
              <a:rPr lang="en-US" dirty="0" err="1"/>
              <a:t>Mediestream</a:t>
            </a:r>
            <a:endParaRPr lang="en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F649AA0-9585-689C-820C-FD3BB10B3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9081"/>
            <a:ext cx="9144000" cy="134241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/>
              <a:t>Per-Johan Ørmen, 2022.11.15</a:t>
            </a:r>
            <a:endParaRPr lang="en-DK" sz="2800" dirty="0"/>
          </a:p>
        </p:txBody>
      </p:sp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B590ECA-E5C9-0E95-F777-2F5FC9C9C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5" y="370270"/>
            <a:ext cx="10869009" cy="165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02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BE3246-2E0C-D7E0-DE48-7E631B968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Datoafgrænsning</a:t>
            </a:r>
            <a:r>
              <a:rPr lang="en-US" dirty="0"/>
              <a:t> - demo</a:t>
            </a:r>
            <a:endParaRPr lang="en-DK" dirty="0"/>
          </a:p>
        </p:txBody>
      </p:sp>
      <p:pic>
        <p:nvPicPr>
          <p:cNvPr id="5" name="Mediestream_video_2">
            <a:hlinkClick r:id="" action="ppaction://media"/>
            <a:extLst>
              <a:ext uri="{FF2B5EF4-FFF2-40B4-BE49-F238E27FC236}">
                <a16:creationId xmlns:a16="http://schemas.microsoft.com/office/drawing/2014/main" id="{9A15C47E-72AF-4357-95E6-123FF7C68B4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8975" y="1825625"/>
            <a:ext cx="8274050" cy="435133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C24F3B7-5C8F-B124-74BB-91039E0EB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68202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80FAB5-D430-5BCD-4A13-9D47A1DB8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Søgning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bestemt</a:t>
            </a:r>
            <a:r>
              <a:rPr lang="en-US" dirty="0"/>
              <a:t> </a:t>
            </a:r>
            <a:r>
              <a:rPr lang="en-US" dirty="0" err="1"/>
              <a:t>avis</a:t>
            </a:r>
            <a:endParaRPr lang="en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CA8D1DD-8E19-09AC-7FB7-A8F0A08E6A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Enten</a:t>
            </a:r>
            <a:r>
              <a:rPr lang="en-US" dirty="0"/>
              <a:t> </a:t>
            </a:r>
            <a:r>
              <a:rPr lang="en-US" dirty="0" err="1"/>
              <a:t>søges</a:t>
            </a:r>
            <a:r>
              <a:rPr lang="en-US" dirty="0"/>
              <a:t> der </a:t>
            </a:r>
            <a:r>
              <a:rPr lang="en-US" dirty="0" err="1"/>
              <a:t>først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alle </a:t>
            </a:r>
            <a:r>
              <a:rPr lang="en-US" dirty="0" err="1"/>
              <a:t>aviser</a:t>
            </a:r>
            <a:r>
              <a:rPr lang="en-US" dirty="0"/>
              <a:t> </a:t>
            </a:r>
            <a:r>
              <a:rPr lang="en-US" dirty="0" err="1"/>
              <a:t>hvorefter</a:t>
            </a:r>
            <a:r>
              <a:rPr lang="en-US" dirty="0"/>
              <a:t> vi med </a:t>
            </a:r>
            <a:r>
              <a:rPr lang="en-US" dirty="0" err="1"/>
              <a:t>musen</a:t>
            </a:r>
            <a:r>
              <a:rPr lang="en-US" dirty="0"/>
              <a:t> </a:t>
            </a:r>
            <a:r>
              <a:rPr lang="en-US" dirty="0" err="1"/>
              <a:t>vælger</a:t>
            </a:r>
            <a:r>
              <a:rPr lang="en-US" dirty="0"/>
              <a:t> den </a:t>
            </a:r>
            <a:r>
              <a:rPr lang="en-US" dirty="0" err="1"/>
              <a:t>avis</a:t>
            </a:r>
            <a:r>
              <a:rPr lang="en-US" dirty="0"/>
              <a:t>, vi </a:t>
            </a:r>
            <a:r>
              <a:rPr lang="en-US" dirty="0" err="1"/>
              <a:t>vil</a:t>
            </a:r>
            <a:r>
              <a:rPr lang="en-US" dirty="0"/>
              <a:t> se </a:t>
            </a:r>
            <a:r>
              <a:rPr lang="en-US" dirty="0" err="1"/>
              <a:t>artikler</a:t>
            </a:r>
            <a:r>
              <a:rPr lang="en-US" dirty="0"/>
              <a:t> </a:t>
            </a:r>
            <a:r>
              <a:rPr lang="en-US" dirty="0" err="1"/>
              <a:t>fra</a:t>
            </a:r>
            <a:endParaRPr lang="en-US" dirty="0"/>
          </a:p>
          <a:p>
            <a:r>
              <a:rPr lang="en-US" dirty="0"/>
              <a:t>Eller vi </a:t>
            </a:r>
            <a:r>
              <a:rPr lang="en-US" dirty="0" err="1"/>
              <a:t>bruger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speciel</a:t>
            </a:r>
            <a:r>
              <a:rPr lang="en-US" dirty="0"/>
              <a:t> </a:t>
            </a:r>
            <a:r>
              <a:rPr lang="en-US" dirty="0" err="1"/>
              <a:t>tilføjelse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søgeordene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familyId:avisId</a:t>
            </a:r>
            <a:endParaRPr lang="en-US" dirty="0"/>
          </a:p>
          <a:p>
            <a:r>
              <a:rPr lang="en-US" b="1" dirty="0" err="1"/>
              <a:t>Vigtigt</a:t>
            </a:r>
            <a:r>
              <a:rPr lang="en-US" b="1" dirty="0"/>
              <a:t>: </a:t>
            </a:r>
            <a:r>
              <a:rPr lang="en-US" b="1" dirty="0" err="1"/>
              <a:t>familyId</a:t>
            </a:r>
            <a:r>
              <a:rPr lang="en-US" b="1" dirty="0"/>
              <a:t> SKAL være </a:t>
            </a:r>
            <a:r>
              <a:rPr lang="en-US" b="1" dirty="0" err="1"/>
              <a:t>små</a:t>
            </a:r>
            <a:r>
              <a:rPr lang="en-US" b="1" dirty="0"/>
              <a:t> </a:t>
            </a:r>
            <a:r>
              <a:rPr lang="en-US" b="1" dirty="0" err="1"/>
              <a:t>bogstaver</a:t>
            </a:r>
            <a:r>
              <a:rPr lang="en-US" b="1" dirty="0"/>
              <a:t> men stort I</a:t>
            </a:r>
          </a:p>
          <a:p>
            <a:r>
              <a:rPr lang="en-US" dirty="0" err="1"/>
              <a:t>Mulighederne</a:t>
            </a:r>
            <a:r>
              <a:rPr lang="en-US" dirty="0"/>
              <a:t> for </a:t>
            </a:r>
            <a:r>
              <a:rPr lang="en-US" dirty="0" err="1"/>
              <a:t>avisId</a:t>
            </a:r>
            <a:r>
              <a:rPr lang="en-US" dirty="0"/>
              <a:t> </a:t>
            </a:r>
            <a:r>
              <a:rPr lang="en-US" dirty="0" err="1"/>
              <a:t>findes</a:t>
            </a:r>
            <a:r>
              <a:rPr lang="en-US" dirty="0"/>
              <a:t> I </a:t>
            </a:r>
            <a:r>
              <a:rPr lang="en-US" dirty="0">
                <a:hlinkClick r:id="rId2"/>
              </a:rPr>
              <a:t>https://www.kb.dk/find-materiale/tjenester/mediestream/avisid-oversigt</a:t>
            </a:r>
            <a:endParaRPr lang="en-US" dirty="0"/>
          </a:p>
          <a:p>
            <a:r>
              <a:rPr lang="en-US" dirty="0"/>
              <a:t>I </a:t>
            </a:r>
            <a:r>
              <a:rPr lang="en-US" dirty="0" err="1"/>
              <a:t>efterfølgende</a:t>
            </a:r>
            <a:r>
              <a:rPr lang="en-US" dirty="0"/>
              <a:t> demo vises også, at </a:t>
            </a:r>
            <a:r>
              <a:rPr lang="en-US" dirty="0" err="1"/>
              <a:t>tekster</a:t>
            </a:r>
            <a:r>
              <a:rPr lang="en-US" dirty="0"/>
              <a:t> ikke er </a:t>
            </a:r>
            <a:r>
              <a:rPr lang="en-US" dirty="0" err="1"/>
              <a:t>følsomme</a:t>
            </a:r>
            <a:r>
              <a:rPr lang="en-US" dirty="0"/>
              <a:t> for </a:t>
            </a:r>
            <a:r>
              <a:rPr lang="en-US" dirty="0" err="1"/>
              <a:t>små</a:t>
            </a:r>
            <a:r>
              <a:rPr lang="en-US" dirty="0"/>
              <a:t>/store </a:t>
            </a:r>
            <a:r>
              <a:rPr lang="en-US" dirty="0" err="1"/>
              <a:t>bogstaver</a:t>
            </a:r>
            <a:r>
              <a:rPr lang="en-US" dirty="0"/>
              <a:t> og at ikke al </a:t>
            </a:r>
            <a:r>
              <a:rPr lang="en-US" dirty="0" err="1"/>
              <a:t>tekst</a:t>
            </a:r>
            <a:r>
              <a:rPr lang="en-US" dirty="0"/>
              <a:t> er </a:t>
            </a:r>
            <a:r>
              <a:rPr lang="en-US" dirty="0" err="1"/>
              <a:t>genkendt</a:t>
            </a:r>
            <a:r>
              <a:rPr lang="en-US" dirty="0"/>
              <a:t> </a:t>
            </a:r>
            <a:r>
              <a:rPr lang="en-US" dirty="0" err="1"/>
              <a:t>korrekt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scanning</a:t>
            </a:r>
          </a:p>
          <a:p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E26C919-DB78-0435-C3CE-4211A5B87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89419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471FB-3FA1-04A8-F349-4B2D37A19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Søgning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bestemt</a:t>
            </a:r>
            <a:r>
              <a:rPr lang="en-US" dirty="0"/>
              <a:t> </a:t>
            </a:r>
            <a:r>
              <a:rPr lang="en-US" dirty="0" err="1"/>
              <a:t>avis</a:t>
            </a:r>
            <a:r>
              <a:rPr lang="en-US" dirty="0"/>
              <a:t> - demo</a:t>
            </a:r>
            <a:endParaRPr lang="en-DK" dirty="0"/>
          </a:p>
        </p:txBody>
      </p:sp>
      <p:pic>
        <p:nvPicPr>
          <p:cNvPr id="5" name="Mediestream_video_3">
            <a:hlinkClick r:id="" action="ppaction://media"/>
            <a:extLst>
              <a:ext uri="{FF2B5EF4-FFF2-40B4-BE49-F238E27FC236}">
                <a16:creationId xmlns:a16="http://schemas.microsoft.com/office/drawing/2014/main" id="{1E54E045-EF5A-CFF5-EC8A-DB38949CB49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6163" y="1825625"/>
            <a:ext cx="7558087" cy="435133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CD8B77A-E976-B51A-2C9C-92A08D58A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84844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482EF5-5618-D2DA-0BF3-2EEE922B8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Praktiske</a:t>
            </a:r>
            <a:r>
              <a:rPr lang="en-US" dirty="0"/>
              <a:t> </a:t>
            </a:r>
            <a:r>
              <a:rPr lang="en-US" dirty="0" err="1"/>
              <a:t>fif</a:t>
            </a:r>
            <a:r>
              <a:rPr lang="en-US" dirty="0"/>
              <a:t> om “Den </a:t>
            </a:r>
            <a:r>
              <a:rPr lang="en-US" dirty="0" err="1"/>
              <a:t>Sorte</a:t>
            </a:r>
            <a:r>
              <a:rPr lang="en-US" dirty="0"/>
              <a:t> Diamant” </a:t>
            </a:r>
            <a:r>
              <a:rPr lang="en-US" dirty="0" err="1"/>
              <a:t>fra</a:t>
            </a:r>
            <a:r>
              <a:rPr lang="en-US" dirty="0"/>
              <a:t> Finn </a:t>
            </a:r>
            <a:r>
              <a:rPr lang="en-US" dirty="0" err="1"/>
              <a:t>Tangaa</a:t>
            </a:r>
            <a:endParaRPr lang="en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D658598-F2A1-086D-291F-DD68BAF24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Adgang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Rigsarkivets</a:t>
            </a:r>
            <a:r>
              <a:rPr lang="en-US" dirty="0"/>
              <a:t> </a:t>
            </a:r>
            <a:r>
              <a:rPr lang="en-US" dirty="0" err="1"/>
              <a:t>læsesal</a:t>
            </a:r>
            <a:r>
              <a:rPr lang="en-US" dirty="0"/>
              <a:t> kræver at man ved første </a:t>
            </a:r>
            <a:r>
              <a:rPr lang="en-US" dirty="0" err="1"/>
              <a:t>besøg</a:t>
            </a:r>
            <a:r>
              <a:rPr lang="en-US" dirty="0"/>
              <a:t> viser pas </a:t>
            </a:r>
            <a:r>
              <a:rPr lang="en-US" dirty="0" err="1"/>
              <a:t>eller</a:t>
            </a:r>
            <a:r>
              <a:rPr lang="en-US" dirty="0"/>
              <a:t> </a:t>
            </a:r>
            <a:r>
              <a:rPr lang="en-US" dirty="0" err="1"/>
              <a:t>kørekort</a:t>
            </a:r>
            <a:r>
              <a:rPr lang="en-US" dirty="0"/>
              <a:t> (med </a:t>
            </a:r>
            <a:r>
              <a:rPr lang="en-US" dirty="0" err="1"/>
              <a:t>billede</a:t>
            </a:r>
            <a:r>
              <a:rPr lang="en-US" dirty="0"/>
              <a:t>). Ved </a:t>
            </a:r>
            <a:r>
              <a:rPr lang="en-US" dirty="0" err="1"/>
              <a:t>øvrige</a:t>
            </a:r>
            <a:r>
              <a:rPr lang="en-US" dirty="0"/>
              <a:t> </a:t>
            </a:r>
            <a:r>
              <a:rPr lang="en-US" dirty="0" err="1"/>
              <a:t>besøg</a:t>
            </a:r>
            <a:r>
              <a:rPr lang="en-US" dirty="0"/>
              <a:t> er </a:t>
            </a:r>
            <a:r>
              <a:rPr lang="en-US" dirty="0" err="1"/>
              <a:t>sygesikringsbevis</a:t>
            </a:r>
            <a:r>
              <a:rPr lang="en-US" dirty="0"/>
              <a:t> </a:t>
            </a:r>
            <a:r>
              <a:rPr lang="en-US" dirty="0" err="1"/>
              <a:t>tilstrækkeligt</a:t>
            </a:r>
            <a:r>
              <a:rPr lang="en-US" dirty="0"/>
              <a:t>.</a:t>
            </a:r>
          </a:p>
          <a:p>
            <a:r>
              <a:rPr lang="en-US" dirty="0"/>
              <a:t>Man </a:t>
            </a:r>
            <a:r>
              <a:rPr lang="en-US" dirty="0" err="1"/>
              <a:t>kan</a:t>
            </a:r>
            <a:r>
              <a:rPr lang="en-US" dirty="0"/>
              <a:t> IKKE </a:t>
            </a:r>
            <a:r>
              <a:rPr lang="en-US" dirty="0" err="1"/>
              <a:t>anvende</a:t>
            </a:r>
            <a:r>
              <a:rPr lang="en-US" dirty="0"/>
              <a:t> </a:t>
            </a:r>
            <a:r>
              <a:rPr lang="en-US" dirty="0" err="1"/>
              <a:t>egen</a:t>
            </a:r>
            <a:r>
              <a:rPr lang="en-US" dirty="0"/>
              <a:t> PC </a:t>
            </a:r>
            <a:r>
              <a:rPr lang="en-US" dirty="0" err="1"/>
              <a:t>i</a:t>
            </a:r>
            <a:r>
              <a:rPr lang="en-US" dirty="0"/>
              <a:t> “Den </a:t>
            </a:r>
            <a:r>
              <a:rPr lang="en-US" dirty="0" err="1"/>
              <a:t>Sorte</a:t>
            </a:r>
            <a:r>
              <a:rPr lang="en-US" dirty="0"/>
              <a:t> Diamant”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tilgå</a:t>
            </a:r>
            <a:r>
              <a:rPr lang="en-US" dirty="0"/>
              <a:t> </a:t>
            </a:r>
            <a:r>
              <a:rPr lang="en-US" dirty="0" err="1"/>
              <a:t>samlingerne</a:t>
            </a:r>
            <a:r>
              <a:rPr lang="en-US" dirty="0"/>
              <a:t>. </a:t>
            </a:r>
            <a:r>
              <a:rPr lang="en-US" dirty="0" err="1"/>
              <a:t>Medbring</a:t>
            </a:r>
            <a:r>
              <a:rPr lang="en-US" dirty="0"/>
              <a:t> et USB stick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gemme</a:t>
            </a:r>
            <a:r>
              <a:rPr lang="en-US" dirty="0"/>
              <a:t> </a:t>
            </a:r>
            <a:r>
              <a:rPr lang="en-US" dirty="0" err="1"/>
              <a:t>aviserne</a:t>
            </a:r>
            <a:r>
              <a:rPr lang="en-US" dirty="0"/>
              <a:t> på.</a:t>
            </a:r>
          </a:p>
          <a:p>
            <a:r>
              <a:rPr lang="en-US" dirty="0"/>
              <a:t>På </a:t>
            </a:r>
            <a:r>
              <a:rPr lang="en-US" dirty="0" err="1"/>
              <a:t>Rigsarkivets</a:t>
            </a:r>
            <a:r>
              <a:rPr lang="en-US" dirty="0"/>
              <a:t> </a:t>
            </a:r>
            <a:r>
              <a:rPr lang="en-US" dirty="0" err="1"/>
              <a:t>læsesal</a:t>
            </a:r>
            <a:r>
              <a:rPr lang="en-US" dirty="0"/>
              <a:t> er der </a:t>
            </a:r>
            <a:r>
              <a:rPr lang="en-US" dirty="0" err="1"/>
              <a:t>PCer</a:t>
            </a:r>
            <a:r>
              <a:rPr lang="en-US" dirty="0"/>
              <a:t>, der ikke kræver login for at </a:t>
            </a:r>
            <a:r>
              <a:rPr lang="en-US" dirty="0" err="1"/>
              <a:t>læse</a:t>
            </a:r>
            <a:r>
              <a:rPr lang="en-US" dirty="0"/>
              <a:t> </a:t>
            </a:r>
            <a:r>
              <a:rPr lang="en-US" dirty="0" err="1"/>
              <a:t>aviser</a:t>
            </a:r>
            <a:r>
              <a:rPr lang="en-US" dirty="0"/>
              <a:t>, </a:t>
            </a:r>
            <a:r>
              <a:rPr lang="en-US" dirty="0" err="1"/>
              <a:t>desværre</a:t>
            </a:r>
            <a:r>
              <a:rPr lang="en-US" dirty="0"/>
              <a:t> er </a:t>
            </a:r>
            <a:r>
              <a:rPr lang="en-US" dirty="0" err="1"/>
              <a:t>disse</a:t>
            </a:r>
            <a:r>
              <a:rPr lang="en-US" dirty="0"/>
              <a:t> </a:t>
            </a:r>
            <a:r>
              <a:rPr lang="en-US" dirty="0" err="1"/>
              <a:t>ofte</a:t>
            </a:r>
            <a:r>
              <a:rPr lang="en-US" dirty="0"/>
              <a:t> </a:t>
            </a:r>
            <a:r>
              <a:rPr lang="en-US" dirty="0" err="1"/>
              <a:t>optaget</a:t>
            </a:r>
            <a:r>
              <a:rPr lang="en-US" dirty="0"/>
              <a:t>.</a:t>
            </a:r>
          </a:p>
          <a:p>
            <a:r>
              <a:rPr lang="en-US" dirty="0"/>
              <a:t>Der er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PCer</a:t>
            </a:r>
            <a:r>
              <a:rPr lang="en-US" dirty="0"/>
              <a:t> </a:t>
            </a:r>
            <a:r>
              <a:rPr lang="en-US" dirty="0" err="1"/>
              <a:t>langs</a:t>
            </a:r>
            <a:r>
              <a:rPr lang="en-US" dirty="0"/>
              <a:t> det </a:t>
            </a:r>
            <a:r>
              <a:rPr lang="en-US" dirty="0" err="1"/>
              <a:t>rullende</a:t>
            </a:r>
            <a:r>
              <a:rPr lang="en-US" dirty="0"/>
              <a:t> </a:t>
            </a:r>
            <a:r>
              <a:rPr lang="en-US" dirty="0" err="1"/>
              <a:t>fortov</a:t>
            </a:r>
            <a:r>
              <a:rPr lang="en-US" dirty="0"/>
              <a:t> og ‘over’ </a:t>
            </a:r>
            <a:r>
              <a:rPr lang="en-US" dirty="0" err="1"/>
              <a:t>gaden</a:t>
            </a:r>
            <a:r>
              <a:rPr lang="en-US" dirty="0"/>
              <a:t>. Der </a:t>
            </a:r>
            <a:r>
              <a:rPr lang="en-US" dirty="0" err="1"/>
              <a:t>kræves</a:t>
            </a:r>
            <a:r>
              <a:rPr lang="en-US" dirty="0"/>
              <a:t> login for at </a:t>
            </a:r>
            <a:r>
              <a:rPr lang="en-US" dirty="0" err="1"/>
              <a:t>bruge</a:t>
            </a:r>
            <a:r>
              <a:rPr lang="en-US" dirty="0"/>
              <a:t> </a:t>
            </a:r>
            <a:r>
              <a:rPr lang="en-US" dirty="0" err="1"/>
              <a:t>disse</a:t>
            </a:r>
            <a:r>
              <a:rPr lang="en-US" dirty="0"/>
              <a:t> (om login: Se </a:t>
            </a:r>
            <a:r>
              <a:rPr lang="en-US" dirty="0" err="1"/>
              <a:t>næste</a:t>
            </a:r>
            <a:r>
              <a:rPr lang="en-US" dirty="0"/>
              <a:t> slide)  </a:t>
            </a:r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301F519-0684-FB65-84FB-143C8C2A7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249674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F07EE4-F2E2-8464-18E9-CBFAF211A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Opret</a:t>
            </a:r>
            <a:r>
              <a:rPr lang="en-US" dirty="0"/>
              <a:t> </a:t>
            </a:r>
            <a:r>
              <a:rPr lang="en-US" dirty="0" err="1"/>
              <a:t>bruger</a:t>
            </a:r>
            <a:r>
              <a:rPr lang="en-US" dirty="0"/>
              <a:t> på Det </a:t>
            </a:r>
            <a:r>
              <a:rPr lang="en-US" dirty="0" err="1"/>
              <a:t>Kongelige</a:t>
            </a:r>
            <a:r>
              <a:rPr lang="en-US" dirty="0"/>
              <a:t> </a:t>
            </a:r>
            <a:r>
              <a:rPr lang="en-US" dirty="0" err="1"/>
              <a:t>Bibliotek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https://www.kb.dk/</a:t>
            </a:r>
            <a:r>
              <a:rPr lang="en-US" dirty="0"/>
              <a:t> - </a:t>
            </a:r>
            <a:r>
              <a:rPr lang="en-US" dirty="0" err="1"/>
              <a:t>brug</a:t>
            </a:r>
            <a:r>
              <a:rPr lang="en-US" dirty="0"/>
              <a:t> </a:t>
            </a:r>
            <a:r>
              <a:rPr lang="en-US" dirty="0" err="1"/>
              <a:t>NemID</a:t>
            </a:r>
            <a:r>
              <a:rPr lang="en-US" dirty="0"/>
              <a:t>!</a:t>
            </a:r>
            <a:endParaRPr lang="en-DK" dirty="0"/>
          </a:p>
        </p:txBody>
      </p:sp>
      <p:pic>
        <p:nvPicPr>
          <p:cNvPr id="5" name="Mediestream_video_4">
            <a:hlinkClick r:id="" action="ppaction://media"/>
            <a:extLst>
              <a:ext uri="{FF2B5EF4-FFF2-40B4-BE49-F238E27FC236}">
                <a16:creationId xmlns:a16="http://schemas.microsoft.com/office/drawing/2014/main" id="{0DE97B4E-5AB6-8179-F2B1-E2D1172C4B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3138" y="1825625"/>
            <a:ext cx="7705725" cy="435133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5C1CB2A-C6E9-D7CF-14EC-5065A6C25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69113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86FC1B-8766-973E-82B0-24E264A1D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Opret</a:t>
            </a:r>
            <a:r>
              <a:rPr lang="en-US" dirty="0"/>
              <a:t> </a:t>
            </a:r>
            <a:r>
              <a:rPr lang="en-US" dirty="0" err="1"/>
              <a:t>bruger</a:t>
            </a:r>
            <a:r>
              <a:rPr lang="en-US" dirty="0"/>
              <a:t> på Det </a:t>
            </a:r>
            <a:r>
              <a:rPr lang="en-US" dirty="0" err="1"/>
              <a:t>Kongelige</a:t>
            </a:r>
            <a:r>
              <a:rPr lang="en-US" dirty="0"/>
              <a:t> </a:t>
            </a:r>
            <a:r>
              <a:rPr lang="en-US" dirty="0" err="1"/>
              <a:t>Bibliotek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fortsat</a:t>
            </a:r>
            <a:r>
              <a:rPr lang="en-US" dirty="0"/>
              <a:t> </a:t>
            </a:r>
            <a:r>
              <a:rPr lang="en-US" dirty="0" err="1"/>
              <a:t>efter</a:t>
            </a:r>
            <a:r>
              <a:rPr lang="en-US" dirty="0"/>
              <a:t> login med </a:t>
            </a:r>
            <a:r>
              <a:rPr lang="en-US" dirty="0" err="1"/>
              <a:t>NemID</a:t>
            </a:r>
            <a:r>
              <a:rPr lang="en-US" dirty="0"/>
              <a:t> </a:t>
            </a:r>
            <a:endParaRPr lang="en-DK" dirty="0"/>
          </a:p>
        </p:txBody>
      </p:sp>
      <p:pic>
        <p:nvPicPr>
          <p:cNvPr id="5" name="Mediestream_video_5">
            <a:hlinkClick r:id="" action="ppaction://media"/>
            <a:extLst>
              <a:ext uri="{FF2B5EF4-FFF2-40B4-BE49-F238E27FC236}">
                <a16:creationId xmlns:a16="http://schemas.microsoft.com/office/drawing/2014/main" id="{BF7388D1-B7AB-0C46-41C7-5DD77CF832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49513" y="1825625"/>
            <a:ext cx="7291387" cy="435133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83AAE11-6696-1C96-BD96-44BF62E11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61838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8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2E5E31-5545-C938-9AF7-A06C26333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Opret</a:t>
            </a:r>
            <a:r>
              <a:rPr lang="en-US" dirty="0"/>
              <a:t> </a:t>
            </a:r>
            <a:r>
              <a:rPr lang="en-US" dirty="0" err="1"/>
              <a:t>bruger</a:t>
            </a:r>
            <a:r>
              <a:rPr lang="en-US" dirty="0"/>
              <a:t> på Det </a:t>
            </a:r>
            <a:r>
              <a:rPr lang="en-US" dirty="0" err="1"/>
              <a:t>Kongelige</a:t>
            </a:r>
            <a:r>
              <a:rPr lang="en-US" dirty="0"/>
              <a:t> </a:t>
            </a:r>
            <a:r>
              <a:rPr lang="en-US" dirty="0" err="1"/>
              <a:t>Bibliotek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 err="1"/>
              <a:t>bekræft</a:t>
            </a:r>
            <a:r>
              <a:rPr lang="en-US" dirty="0"/>
              <a:t> mailadresse. </a:t>
            </a:r>
            <a:endParaRPr lang="en-DK" dirty="0"/>
          </a:p>
        </p:txBody>
      </p:sp>
      <p:pic>
        <p:nvPicPr>
          <p:cNvPr id="5" name="Mediestream_video_6">
            <a:hlinkClick r:id="" action="ppaction://media"/>
            <a:extLst>
              <a:ext uri="{FF2B5EF4-FFF2-40B4-BE49-F238E27FC236}">
                <a16:creationId xmlns:a16="http://schemas.microsoft.com/office/drawing/2014/main" id="{B960D8A7-26D5-DA25-46C5-5405B76840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6425" y="1825625"/>
            <a:ext cx="8439150" cy="435133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3200B65-DE11-57BB-537C-95BD77931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288968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810D7C-9D7F-DDA5-8E98-E1A66F19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Før Besøg på </a:t>
            </a:r>
            <a:r>
              <a:rPr lang="en-US" dirty="0" err="1"/>
              <a:t>biblioteket</a:t>
            </a:r>
            <a:endParaRPr lang="en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692CB2B-065D-8F74-7576-83265AEA3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Ejerløse</a:t>
            </a:r>
            <a:r>
              <a:rPr lang="en-US" dirty="0"/>
              <a:t> </a:t>
            </a:r>
            <a:r>
              <a:rPr lang="en-US" dirty="0" err="1"/>
              <a:t>aviser</a:t>
            </a:r>
            <a:r>
              <a:rPr lang="en-US" dirty="0"/>
              <a:t>”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ses</a:t>
            </a:r>
            <a:r>
              <a:rPr lang="en-US" dirty="0"/>
              <a:t> på </a:t>
            </a:r>
            <a:r>
              <a:rPr lang="en-US" dirty="0" err="1"/>
              <a:t>kommunale</a:t>
            </a:r>
            <a:r>
              <a:rPr lang="en-US" dirty="0"/>
              <a:t> </a:t>
            </a:r>
            <a:r>
              <a:rPr lang="en-US" dirty="0" err="1"/>
              <a:t>biblioteker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	Check </a:t>
            </a:r>
            <a:r>
              <a:rPr lang="en-US" dirty="0" err="1"/>
              <a:t>bibliotekets</a:t>
            </a:r>
            <a:r>
              <a:rPr lang="en-US" dirty="0"/>
              <a:t> </a:t>
            </a:r>
            <a:r>
              <a:rPr lang="en-US" dirty="0" err="1"/>
              <a:t>regler</a:t>
            </a:r>
            <a:r>
              <a:rPr lang="en-US" dirty="0"/>
              <a:t> om </a:t>
            </a:r>
            <a:r>
              <a:rPr lang="en-US" dirty="0" err="1"/>
              <a:t>benyttelse</a:t>
            </a:r>
            <a:r>
              <a:rPr lang="en-US" dirty="0"/>
              <a:t>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egen</a:t>
            </a:r>
            <a:r>
              <a:rPr lang="en-US" dirty="0"/>
              <a:t> PC</a:t>
            </a:r>
          </a:p>
          <a:p>
            <a:r>
              <a:rPr lang="en-US" dirty="0"/>
              <a:t>Alle </a:t>
            </a:r>
            <a:r>
              <a:rPr lang="en-US" dirty="0" err="1"/>
              <a:t>andre</a:t>
            </a:r>
            <a:r>
              <a:rPr lang="en-US" dirty="0"/>
              <a:t> </a:t>
            </a:r>
            <a:r>
              <a:rPr lang="en-US" dirty="0" err="1"/>
              <a:t>aviser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	Besøg “Den </a:t>
            </a:r>
            <a:r>
              <a:rPr lang="en-US" dirty="0" err="1"/>
              <a:t>Sorte</a:t>
            </a:r>
            <a:r>
              <a:rPr lang="en-US" dirty="0"/>
              <a:t> Diamant”. </a:t>
            </a:r>
          </a:p>
          <a:p>
            <a:r>
              <a:rPr lang="en-US" dirty="0"/>
              <a:t>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Medbring</a:t>
            </a:r>
            <a:r>
              <a:rPr lang="en-US" dirty="0"/>
              <a:t> USB stick </a:t>
            </a:r>
            <a:r>
              <a:rPr lang="en-US" dirty="0" err="1"/>
              <a:t>til</a:t>
            </a:r>
            <a:r>
              <a:rPr lang="en-US" dirty="0"/>
              <a:t> at </a:t>
            </a:r>
            <a:r>
              <a:rPr lang="en-US" dirty="0" err="1"/>
              <a:t>gemme</a:t>
            </a:r>
            <a:r>
              <a:rPr lang="en-US" dirty="0"/>
              <a:t> </a:t>
            </a:r>
            <a:r>
              <a:rPr lang="en-US" dirty="0" err="1"/>
              <a:t>aviserne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på.</a:t>
            </a:r>
          </a:p>
          <a:p>
            <a:r>
              <a:rPr lang="en-US" dirty="0" err="1"/>
              <a:t>Vær</a:t>
            </a:r>
            <a:r>
              <a:rPr lang="en-US" dirty="0"/>
              <a:t> </a:t>
            </a:r>
            <a:r>
              <a:rPr lang="en-US" dirty="0" err="1"/>
              <a:t>forsigtig</a:t>
            </a:r>
            <a:r>
              <a:rPr lang="en-US" dirty="0"/>
              <a:t> med USB </a:t>
            </a:r>
            <a:r>
              <a:rPr lang="en-US" dirty="0" err="1"/>
              <a:t>sticken</a:t>
            </a:r>
            <a:r>
              <a:rPr lang="en-US" dirty="0"/>
              <a:t>, og </a:t>
            </a:r>
            <a:r>
              <a:rPr lang="en-US" dirty="0" err="1"/>
              <a:t>brug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virusscanner</a:t>
            </a:r>
            <a:r>
              <a:rPr lang="en-US" dirty="0"/>
              <a:t> på din PC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28AB84D-9DB3-22C6-FB6B-C1178E3BA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Danske Slægtsforskere Hillerød og omegn - Mediestream</a:t>
            </a:r>
            <a:endParaRPr lang="en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EAE47910-1E6B-A47F-3208-BC280EB50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835" y="3570948"/>
            <a:ext cx="6401693" cy="1428949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61F5D63D-F45E-CD5F-EA1D-B5F571113E06}"/>
              </a:ext>
            </a:extLst>
          </p:cNvPr>
          <p:cNvSpPr txBox="1"/>
          <p:nvPr/>
        </p:nvSpPr>
        <p:spPr>
          <a:xfrm>
            <a:off x="7594059" y="2877909"/>
            <a:ext cx="3856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Hjemmefra</a:t>
            </a:r>
            <a:r>
              <a:rPr lang="en-US" sz="2800" dirty="0"/>
              <a:t> </a:t>
            </a:r>
            <a:r>
              <a:rPr lang="en-US" sz="2800" dirty="0" err="1"/>
              <a:t>kan</a:t>
            </a:r>
            <a:r>
              <a:rPr lang="en-US" sz="2800" dirty="0"/>
              <a:t> vi ikke </a:t>
            </a:r>
            <a:r>
              <a:rPr lang="en-US" sz="2800" dirty="0" err="1"/>
              <a:t>læse</a:t>
            </a:r>
            <a:r>
              <a:rPr lang="en-US" sz="2800" dirty="0"/>
              <a:t> </a:t>
            </a:r>
            <a:r>
              <a:rPr lang="en-US" sz="2800" dirty="0" err="1"/>
              <a:t>andet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avisnavn</a:t>
            </a:r>
            <a:r>
              <a:rPr lang="en-US" sz="2800" dirty="0"/>
              <a:t> og </a:t>
            </a:r>
            <a:r>
              <a:rPr lang="en-US" sz="2800" dirty="0" err="1"/>
              <a:t>dato</a:t>
            </a:r>
            <a:r>
              <a:rPr lang="en-US" sz="2800" dirty="0"/>
              <a:t>. </a:t>
            </a:r>
            <a:r>
              <a:rPr lang="en-US" sz="2800" dirty="0" err="1"/>
              <a:t>Forberedelse</a:t>
            </a:r>
            <a:r>
              <a:rPr lang="en-US" sz="2800" dirty="0"/>
              <a:t> er </a:t>
            </a:r>
            <a:r>
              <a:rPr lang="en-US" sz="2800" dirty="0" err="1"/>
              <a:t>defor</a:t>
            </a:r>
            <a:r>
              <a:rPr lang="en-US" sz="2800" dirty="0"/>
              <a:t> med “</a:t>
            </a:r>
            <a:r>
              <a:rPr lang="en-US" sz="2800" dirty="0" err="1"/>
              <a:t>andre</a:t>
            </a:r>
            <a:r>
              <a:rPr lang="en-US" sz="2800" dirty="0"/>
              <a:t> </a:t>
            </a:r>
            <a:r>
              <a:rPr lang="en-US" sz="2800" dirty="0" err="1"/>
              <a:t>kilder</a:t>
            </a:r>
            <a:r>
              <a:rPr lang="en-US" sz="2800" dirty="0"/>
              <a:t>” </a:t>
            </a:r>
            <a:r>
              <a:rPr lang="en-US" sz="2800" dirty="0" err="1"/>
              <a:t>til</a:t>
            </a:r>
            <a:r>
              <a:rPr lang="en-US" sz="2800" dirty="0"/>
              <a:t> </a:t>
            </a:r>
            <a:r>
              <a:rPr lang="en-US" sz="2800" dirty="0" err="1"/>
              <a:t>interessante</a:t>
            </a:r>
            <a:r>
              <a:rPr lang="en-US" sz="2800" dirty="0"/>
              <a:t> </a:t>
            </a:r>
            <a:r>
              <a:rPr lang="en-US" sz="2800" dirty="0" err="1"/>
              <a:t>datoer</a:t>
            </a:r>
            <a:r>
              <a:rPr lang="en-US" sz="2800" dirty="0"/>
              <a:t>.  </a:t>
            </a:r>
            <a:endParaRPr lang="en-DK" sz="2800" dirty="0"/>
          </a:p>
        </p:txBody>
      </p:sp>
    </p:spTree>
    <p:extLst>
      <p:ext uri="{BB962C8B-B14F-4D97-AF65-F5344CB8AC3E}">
        <p14:creationId xmlns:p14="http://schemas.microsoft.com/office/powerpoint/2010/main" val="218970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5BA139-466C-65D1-7D4E-78C90D9F0F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3413061"/>
          </a:xfrm>
        </p:spPr>
        <p:txBody>
          <a:bodyPr>
            <a:normAutofit/>
          </a:bodyPr>
          <a:lstStyle/>
          <a:p>
            <a:br>
              <a:rPr lang="en-US" dirty="0"/>
            </a:br>
            <a:r>
              <a:rPr lang="en-US" dirty="0" err="1"/>
              <a:t>Aviser</a:t>
            </a:r>
            <a:r>
              <a:rPr lang="en-US" dirty="0"/>
              <a:t> I Mediestream – </a:t>
            </a:r>
            <a:br>
              <a:rPr lang="en-US" dirty="0"/>
            </a:br>
            <a:r>
              <a:rPr lang="en-US" dirty="0"/>
              <a:t>Tak for </a:t>
            </a:r>
            <a:r>
              <a:rPr lang="en-US" dirty="0" err="1"/>
              <a:t>jeres</a:t>
            </a:r>
            <a:r>
              <a:rPr lang="en-US" dirty="0"/>
              <a:t> </a:t>
            </a:r>
            <a:r>
              <a:rPr lang="en-US" dirty="0" err="1"/>
              <a:t>opmærksomhed</a:t>
            </a:r>
            <a:endParaRPr lang="en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F649AA0-9585-689C-820C-FD3BB10B3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19081"/>
            <a:ext cx="9144000" cy="1342418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/>
              <a:t>Per-Johan Ørmen, 2022.11.15</a:t>
            </a:r>
            <a:endParaRPr lang="en-DK" sz="2800" dirty="0"/>
          </a:p>
        </p:txBody>
      </p:sp>
      <p:pic>
        <p:nvPicPr>
          <p:cNvPr id="5" name="Billede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FB590ECA-E5C9-0E95-F777-2F5FC9C9C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95" y="370270"/>
            <a:ext cx="10869009" cy="165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88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582513-5BD9-4A89-261A-08ADB9D1F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Hvad er Mediestream?</a:t>
            </a:r>
            <a:endParaRPr lang="en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AE7F734-C0C8-4CEA-A384-29A1196B9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Mediestream er Det </a:t>
            </a:r>
            <a:r>
              <a:rPr lang="en-US" dirty="0" err="1"/>
              <a:t>Kongelige</a:t>
            </a:r>
            <a:r>
              <a:rPr lang="en-US" dirty="0"/>
              <a:t> </a:t>
            </a:r>
            <a:r>
              <a:rPr lang="en-US" dirty="0" err="1"/>
              <a:t>Biblioteks</a:t>
            </a:r>
            <a:r>
              <a:rPr lang="en-US" dirty="0"/>
              <a:t> </a:t>
            </a:r>
            <a:r>
              <a:rPr lang="en-US" dirty="0" err="1"/>
              <a:t>mediesamlinger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Aviser</a:t>
            </a:r>
            <a:r>
              <a:rPr lang="en-US" dirty="0"/>
              <a:t> – Denne </a:t>
            </a:r>
            <a:r>
              <a:rPr lang="en-US"/>
              <a:t>præsentation</a:t>
            </a:r>
            <a:r>
              <a:rPr lang="en-US" dirty="0"/>
              <a:t> handler om </a:t>
            </a:r>
            <a:r>
              <a:rPr lang="en-US" dirty="0" err="1"/>
              <a:t>aviser</a:t>
            </a:r>
            <a:r>
              <a:rPr lang="en-US" dirty="0"/>
              <a:t> og </a:t>
            </a:r>
            <a:r>
              <a:rPr lang="en-US" dirty="0" err="1"/>
              <a:t>kun</a:t>
            </a:r>
            <a:r>
              <a:rPr lang="en-US" dirty="0"/>
              <a:t> </a:t>
            </a:r>
            <a:r>
              <a:rPr lang="en-US" dirty="0" err="1"/>
              <a:t>aviserne</a:t>
            </a:r>
            <a:endParaRPr lang="en-US" dirty="0"/>
          </a:p>
          <a:p>
            <a:pPr lvl="1"/>
            <a:r>
              <a:rPr lang="en-US" dirty="0"/>
              <a:t>Radio, TV og </a:t>
            </a:r>
            <a:r>
              <a:rPr lang="en-US" dirty="0" err="1"/>
              <a:t>Reklamefilm</a:t>
            </a:r>
            <a:r>
              <a:rPr lang="en-US" dirty="0"/>
              <a:t> – </a:t>
            </a:r>
            <a:r>
              <a:rPr lang="en-US" dirty="0" err="1"/>
              <a:t>Omtales</a:t>
            </a:r>
            <a:r>
              <a:rPr lang="en-US" dirty="0"/>
              <a:t> ikke </a:t>
            </a:r>
            <a:r>
              <a:rPr lang="en-US" dirty="0" err="1"/>
              <a:t>yderligere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denne</a:t>
            </a:r>
            <a:r>
              <a:rPr lang="en-US" dirty="0"/>
              <a:t> </a:t>
            </a:r>
            <a:r>
              <a:rPr lang="en-US" dirty="0" err="1"/>
              <a:t>præsentation</a:t>
            </a:r>
            <a:endParaRPr lang="en-US" dirty="0"/>
          </a:p>
          <a:p>
            <a:r>
              <a:rPr lang="en-US" dirty="0">
                <a:hlinkClick r:id="rId2"/>
              </a:rPr>
              <a:t>https://www2.statsbiblioteket.dk/mediestream/</a:t>
            </a:r>
            <a:endParaRPr lang="en-US" dirty="0"/>
          </a:p>
          <a:p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731FF30-8F18-9CF0-744E-8A0597DC7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Danske Slægtsforskere Hillerød og omegn - Mediestream</a:t>
            </a:r>
            <a:endParaRPr lang="en-DK" dirty="0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36621E7-DD1E-0C27-52BE-2B8209179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748164"/>
            <a:ext cx="10880061" cy="1893879"/>
          </a:xfrm>
          <a:prstGeom prst="rect">
            <a:avLst/>
          </a:prstGeom>
        </p:spPr>
      </p:pic>
      <p:sp>
        <p:nvSpPr>
          <p:cNvPr id="9" name="Taleboble: rektangel 8">
            <a:extLst>
              <a:ext uri="{FF2B5EF4-FFF2-40B4-BE49-F238E27FC236}">
                <a16:creationId xmlns:a16="http://schemas.microsoft.com/office/drawing/2014/main" id="{8A263771-48A8-3624-80B5-523472303D5A}"/>
              </a:ext>
            </a:extLst>
          </p:cNvPr>
          <p:cNvSpPr/>
          <p:nvPr/>
        </p:nvSpPr>
        <p:spPr>
          <a:xfrm>
            <a:off x="1760706" y="5145932"/>
            <a:ext cx="4114800" cy="865762"/>
          </a:xfrm>
          <a:prstGeom prst="wedgeRectCallout">
            <a:avLst>
              <a:gd name="adj1" fmla="val 4500"/>
              <a:gd name="adj2" fmla="val -917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Vælg</a:t>
            </a:r>
            <a:r>
              <a:rPr lang="en-US" sz="2800" dirty="0"/>
              <a:t> “AVISER”</a:t>
            </a:r>
            <a:endParaRPr lang="en-DK" sz="2800" dirty="0"/>
          </a:p>
        </p:txBody>
      </p:sp>
      <p:sp>
        <p:nvSpPr>
          <p:cNvPr id="12" name="Taleboble: rektangel 11">
            <a:extLst>
              <a:ext uri="{FF2B5EF4-FFF2-40B4-BE49-F238E27FC236}">
                <a16:creationId xmlns:a16="http://schemas.microsoft.com/office/drawing/2014/main" id="{B9FA1D1F-57BC-070F-E7E0-A359A151A731}"/>
              </a:ext>
            </a:extLst>
          </p:cNvPr>
          <p:cNvSpPr/>
          <p:nvPr/>
        </p:nvSpPr>
        <p:spPr>
          <a:xfrm>
            <a:off x="6565392" y="5066749"/>
            <a:ext cx="5152869" cy="1024128"/>
          </a:xfrm>
          <a:prstGeom prst="wedgeRectCallout">
            <a:avLst>
              <a:gd name="adj1" fmla="val 30852"/>
              <a:gd name="adj2" fmla="val -758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Giver ikke </a:t>
            </a:r>
            <a:r>
              <a:rPr lang="en-US" sz="2800" dirty="0" err="1"/>
              <a:t>adgang</a:t>
            </a:r>
            <a:r>
              <a:rPr lang="en-US" sz="2800" dirty="0"/>
              <a:t> </a:t>
            </a:r>
            <a:r>
              <a:rPr lang="en-US" sz="2800" dirty="0" err="1"/>
              <a:t>til</a:t>
            </a:r>
            <a:r>
              <a:rPr lang="en-US" sz="2800" dirty="0"/>
              <a:t> at se mere. Er </a:t>
            </a:r>
            <a:r>
              <a:rPr lang="en-US" sz="2800" dirty="0" err="1"/>
              <a:t>til</a:t>
            </a:r>
            <a:r>
              <a:rPr lang="en-US" sz="2800" dirty="0"/>
              <a:t> </a:t>
            </a:r>
            <a:r>
              <a:rPr lang="en-US" sz="2800" dirty="0" err="1"/>
              <a:t>institutioner</a:t>
            </a:r>
            <a:r>
              <a:rPr lang="en-US" sz="2800" dirty="0"/>
              <a:t>, ikke </a:t>
            </a:r>
            <a:r>
              <a:rPr lang="en-US" sz="2800" dirty="0" err="1"/>
              <a:t>til</a:t>
            </a:r>
            <a:r>
              <a:rPr lang="en-US" sz="2800" dirty="0"/>
              <a:t> private.</a:t>
            </a:r>
            <a:endParaRPr lang="en-DK" sz="2800" dirty="0"/>
          </a:p>
        </p:txBody>
      </p:sp>
    </p:spTree>
    <p:extLst>
      <p:ext uri="{BB962C8B-B14F-4D97-AF65-F5344CB8AC3E}">
        <p14:creationId xmlns:p14="http://schemas.microsoft.com/office/powerpoint/2010/main" val="57589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77E80-C8D7-07E7-6C99-2BAAE66AC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Aviserne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Mediestream</a:t>
            </a:r>
            <a:endParaRPr lang="en-DK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E4184B60-AB04-0AE8-5D20-A54AC732B9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b="0" dirty="0" err="1"/>
              <a:t>Søgetekst</a:t>
            </a:r>
            <a:r>
              <a:rPr lang="en-US" sz="2800" b="0" dirty="0"/>
              <a:t> og </a:t>
            </a:r>
            <a:r>
              <a:rPr lang="en-US" sz="2800" b="0" dirty="0" err="1"/>
              <a:t>dato</a:t>
            </a:r>
            <a:r>
              <a:rPr lang="en-US" sz="2800" b="0" dirty="0"/>
              <a:t> </a:t>
            </a:r>
            <a:r>
              <a:rPr lang="en-US" sz="2800" b="0" dirty="0" err="1"/>
              <a:t>afgrænsning</a:t>
            </a:r>
            <a:r>
              <a:rPr lang="en-US" sz="2800" b="0" dirty="0"/>
              <a:t> og </a:t>
            </a:r>
            <a:r>
              <a:rPr lang="en-US" sz="2800" b="0" dirty="0" err="1"/>
              <a:t>søgning</a:t>
            </a:r>
            <a:r>
              <a:rPr lang="en-US" sz="2800" b="0" dirty="0"/>
              <a:t> </a:t>
            </a:r>
            <a:r>
              <a:rPr lang="en-US" sz="2800" b="0" dirty="0" err="1"/>
              <a:t>i</a:t>
            </a:r>
            <a:r>
              <a:rPr lang="en-US" sz="2800" b="0" dirty="0"/>
              <a:t> enkelt </a:t>
            </a:r>
            <a:r>
              <a:rPr lang="en-US" sz="2800" b="0" dirty="0" err="1"/>
              <a:t>avis</a:t>
            </a:r>
            <a:r>
              <a:rPr lang="en-US" sz="2800" b="0" dirty="0"/>
              <a:t> </a:t>
            </a:r>
            <a:r>
              <a:rPr lang="en-US" sz="2800" b="0" dirty="0" err="1"/>
              <a:t>gennemgås</a:t>
            </a:r>
            <a:r>
              <a:rPr lang="en-US" sz="2800" b="0" dirty="0"/>
              <a:t>.</a:t>
            </a:r>
            <a:endParaRPr lang="en-DK" sz="2800" b="0" dirty="0"/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E93A5719-710F-1054-B435-9C3562F418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DK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810524B7-1F81-CDF5-2AD8-844F52AE09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90688"/>
            <a:ext cx="5183188" cy="823912"/>
          </a:xfrm>
        </p:spPr>
        <p:txBody>
          <a:bodyPr>
            <a:noAutofit/>
          </a:bodyPr>
          <a:lstStyle/>
          <a:p>
            <a:r>
              <a:rPr lang="en-US" sz="2800" b="0" dirty="0"/>
              <a:t>“Læs mere om </a:t>
            </a:r>
            <a:r>
              <a:rPr lang="en-US" sz="2800" b="0" dirty="0" err="1"/>
              <a:t>adgang</a:t>
            </a:r>
            <a:r>
              <a:rPr lang="en-US" sz="2800" b="0" dirty="0"/>
              <a:t>” – </a:t>
            </a:r>
            <a:r>
              <a:rPr lang="en-US" sz="2800" b="0" dirty="0" err="1"/>
              <a:t>Vejledninger</a:t>
            </a:r>
            <a:r>
              <a:rPr lang="en-US" sz="2800" b="0" dirty="0"/>
              <a:t> og </a:t>
            </a:r>
            <a:r>
              <a:rPr lang="en-US" sz="2800" b="0" dirty="0" err="1"/>
              <a:t>oversigter</a:t>
            </a:r>
            <a:r>
              <a:rPr lang="en-US" sz="2800" b="0" dirty="0"/>
              <a:t>! </a:t>
            </a:r>
            <a:endParaRPr lang="en-DK" sz="2800" b="0" dirty="0"/>
          </a:p>
        </p:txBody>
      </p:sp>
      <p:pic>
        <p:nvPicPr>
          <p:cNvPr id="13" name="Pladsholder til indhold 12">
            <a:extLst>
              <a:ext uri="{FF2B5EF4-FFF2-40B4-BE49-F238E27FC236}">
                <a16:creationId xmlns:a16="http://schemas.microsoft.com/office/drawing/2014/main" id="{3E37CD24-1DE4-3E28-25AD-14A32741CEC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836612" y="2505075"/>
            <a:ext cx="4942429" cy="368458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D0E84AC-8B0F-0A16-6805-9C1FBB575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Danske Slægtsforskere Hillerød og omegn - Mediestream</a:t>
            </a:r>
            <a:endParaRPr lang="en-DK" dirty="0"/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C44E3E2D-43C7-336A-C5EE-ADFD7881D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791" y="2613602"/>
            <a:ext cx="2423100" cy="3684588"/>
          </a:xfrm>
          <a:prstGeom prst="rect">
            <a:avLst/>
          </a:prstGeom>
        </p:spPr>
      </p:pic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DB75B074-3E26-58A3-1C00-9AB4D44077A3}"/>
              </a:ext>
            </a:extLst>
          </p:cNvPr>
          <p:cNvCxnSpPr>
            <a:cxnSpLocks/>
          </p:cNvCxnSpPr>
          <p:nvPr/>
        </p:nvCxnSpPr>
        <p:spPr>
          <a:xfrm flipV="1">
            <a:off x="2216727" y="4564063"/>
            <a:ext cx="4554249" cy="13933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aleboble: rektangel 2">
            <a:extLst>
              <a:ext uri="{FF2B5EF4-FFF2-40B4-BE49-F238E27FC236}">
                <a16:creationId xmlns:a16="http://schemas.microsoft.com/office/drawing/2014/main" id="{6B772F66-A36D-AEDB-3C89-46C30280DB07}"/>
              </a:ext>
            </a:extLst>
          </p:cNvPr>
          <p:cNvSpPr/>
          <p:nvPr/>
        </p:nvSpPr>
        <p:spPr>
          <a:xfrm>
            <a:off x="6395595" y="2541651"/>
            <a:ext cx="5183188" cy="3402347"/>
          </a:xfrm>
          <a:prstGeom prst="wedgeRectCallout">
            <a:avLst>
              <a:gd name="adj1" fmla="val -115569"/>
              <a:gd name="adj2" fmla="val -50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Når jeg </a:t>
            </a:r>
            <a:r>
              <a:rPr lang="en-US" sz="2800" dirty="0" err="1"/>
              <a:t>søger</a:t>
            </a:r>
            <a:r>
              <a:rPr lang="en-US" sz="2800" dirty="0"/>
              <a:t> </a:t>
            </a:r>
            <a:r>
              <a:rPr lang="en-US" sz="2800" dirty="0" err="1"/>
              <a:t>hjemmefra</a:t>
            </a:r>
            <a:r>
              <a:rPr lang="en-US" sz="2800" dirty="0"/>
              <a:t>, </a:t>
            </a:r>
            <a:r>
              <a:rPr lang="en-US" sz="2800" dirty="0" err="1"/>
              <a:t>sætter</a:t>
            </a:r>
            <a:r>
              <a:rPr lang="en-US" sz="2800" dirty="0"/>
              <a:t> jeg </a:t>
            </a:r>
            <a:r>
              <a:rPr lang="en-US" sz="2800" dirty="0" err="1"/>
              <a:t>flueben</a:t>
            </a:r>
            <a:r>
              <a:rPr lang="en-US" sz="2800" dirty="0"/>
              <a:t> I “</a:t>
            </a:r>
            <a:r>
              <a:rPr lang="en-US" sz="2800" dirty="0" err="1"/>
              <a:t>Søg</a:t>
            </a:r>
            <a:r>
              <a:rPr lang="en-US" sz="2800" dirty="0"/>
              <a:t> </a:t>
            </a:r>
            <a:r>
              <a:rPr lang="en-US" sz="2800" dirty="0" err="1"/>
              <a:t>kun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det, du har </a:t>
            </a:r>
            <a:r>
              <a:rPr lang="en-US" sz="2800" dirty="0" err="1"/>
              <a:t>adgang</a:t>
            </a:r>
            <a:r>
              <a:rPr lang="en-US" sz="2800" dirty="0"/>
              <a:t> </a:t>
            </a:r>
            <a:r>
              <a:rPr lang="en-US" sz="2800" dirty="0" err="1"/>
              <a:t>til</a:t>
            </a:r>
            <a:r>
              <a:rPr lang="en-US" sz="2800" dirty="0"/>
              <a:t>”.</a:t>
            </a:r>
            <a:br>
              <a:rPr lang="en-US" sz="2800" dirty="0"/>
            </a:br>
            <a:r>
              <a:rPr lang="en-US" sz="2800" dirty="0"/>
              <a:t>Jeg viser </a:t>
            </a:r>
            <a:r>
              <a:rPr lang="en-US" sz="2800" dirty="0" err="1"/>
              <a:t>til</a:t>
            </a:r>
            <a:r>
              <a:rPr lang="en-US" sz="2800" dirty="0"/>
              <a:t> </a:t>
            </a:r>
            <a:r>
              <a:rPr lang="en-US" sz="2800" dirty="0" err="1"/>
              <a:t>sidst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præsentationen</a:t>
            </a:r>
            <a:r>
              <a:rPr lang="en-US" sz="2800" dirty="0"/>
              <a:t> hvordan man </a:t>
            </a:r>
            <a:r>
              <a:rPr lang="en-US" sz="2800" dirty="0" err="1"/>
              <a:t>forbereder</a:t>
            </a:r>
            <a:r>
              <a:rPr lang="en-US" sz="2800" dirty="0"/>
              <a:t> </a:t>
            </a:r>
            <a:r>
              <a:rPr lang="en-US" sz="2800" dirty="0" err="1"/>
              <a:t>besøg</a:t>
            </a:r>
            <a:r>
              <a:rPr lang="en-US" sz="2800" dirty="0"/>
              <a:t> på </a:t>
            </a:r>
            <a:r>
              <a:rPr lang="en-US" sz="2800" dirty="0" err="1"/>
              <a:t>biblioteker</a:t>
            </a:r>
            <a:r>
              <a:rPr lang="en-US" sz="2800" dirty="0"/>
              <a:t>, der giver </a:t>
            </a:r>
            <a:r>
              <a:rPr lang="en-US" sz="2800" dirty="0" err="1"/>
              <a:t>adgang</a:t>
            </a:r>
            <a:r>
              <a:rPr lang="en-US" sz="2800" dirty="0"/>
              <a:t> </a:t>
            </a:r>
            <a:r>
              <a:rPr lang="en-US" sz="2800" dirty="0" err="1"/>
              <a:t>til</a:t>
            </a:r>
            <a:r>
              <a:rPr lang="en-US" sz="2800" dirty="0"/>
              <a:t> flere </a:t>
            </a:r>
            <a:r>
              <a:rPr lang="en-US" sz="2800" dirty="0" err="1"/>
              <a:t>aviser</a:t>
            </a:r>
            <a:r>
              <a:rPr lang="en-US" sz="2800" dirty="0"/>
              <a:t>.   </a:t>
            </a:r>
            <a:endParaRPr lang="en-DK" sz="2800" dirty="0"/>
          </a:p>
        </p:txBody>
      </p:sp>
    </p:spTree>
    <p:extLst>
      <p:ext uri="{BB962C8B-B14F-4D97-AF65-F5344CB8AC3E}">
        <p14:creationId xmlns:p14="http://schemas.microsoft.com/office/powerpoint/2010/main" val="220733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DC088-C37B-AE43-7EF3-C43E0CC3E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Aviser</a:t>
            </a:r>
            <a:r>
              <a:rPr lang="en-US" dirty="0"/>
              <a:t> – for </a:t>
            </a:r>
            <a:r>
              <a:rPr lang="en-US" dirty="0" err="1"/>
              <a:t>forskellige</a:t>
            </a:r>
            <a:r>
              <a:rPr lang="en-US" dirty="0"/>
              <a:t> </a:t>
            </a:r>
            <a:r>
              <a:rPr lang="en-US" dirty="0" err="1"/>
              <a:t>perioder</a:t>
            </a:r>
            <a:endParaRPr lang="en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0F9A57A-DB9F-4BB1-49C3-DFF2DC315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Ophavsret</a:t>
            </a:r>
            <a:r>
              <a:rPr lang="en-US" dirty="0"/>
              <a:t>: </a:t>
            </a:r>
            <a:r>
              <a:rPr lang="en-US" dirty="0" err="1"/>
              <a:t>Forfatteren</a:t>
            </a:r>
            <a:r>
              <a:rPr lang="en-US" dirty="0"/>
              <a:t> har </a:t>
            </a:r>
            <a:r>
              <a:rPr lang="en-US" dirty="0" err="1"/>
              <a:t>ophavsretten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 70 år </a:t>
            </a:r>
            <a:r>
              <a:rPr lang="en-US" dirty="0" err="1"/>
              <a:t>efter</a:t>
            </a:r>
            <a:r>
              <a:rPr lang="en-US" dirty="0"/>
              <a:t> sin død. </a:t>
            </a:r>
            <a:r>
              <a:rPr lang="en-US" dirty="0" err="1"/>
              <a:t>Fortolkes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“</a:t>
            </a:r>
            <a:r>
              <a:rPr lang="en-US" dirty="0" err="1"/>
              <a:t>aviser</a:t>
            </a:r>
            <a:r>
              <a:rPr lang="en-US" dirty="0"/>
              <a:t> ældre end 100 år er </a:t>
            </a:r>
            <a:r>
              <a:rPr lang="en-US" dirty="0" err="1"/>
              <a:t>offentligt</a:t>
            </a:r>
            <a:r>
              <a:rPr lang="en-US" dirty="0"/>
              <a:t> </a:t>
            </a:r>
            <a:r>
              <a:rPr lang="en-US" dirty="0" err="1"/>
              <a:t>tilgængelige</a:t>
            </a:r>
            <a:r>
              <a:rPr lang="en-US" dirty="0"/>
              <a:t>” men </a:t>
            </a:r>
            <a:r>
              <a:rPr lang="en-US" b="1" dirty="0"/>
              <a:t>det er </a:t>
            </a:r>
            <a:r>
              <a:rPr lang="en-US" b="1" dirty="0" err="1"/>
              <a:t>dit</a:t>
            </a:r>
            <a:r>
              <a:rPr lang="en-US" b="1" dirty="0"/>
              <a:t> </a:t>
            </a:r>
            <a:r>
              <a:rPr lang="en-US" b="1" dirty="0" err="1"/>
              <a:t>ansvar</a:t>
            </a:r>
            <a:r>
              <a:rPr lang="en-US" b="1" dirty="0"/>
              <a:t> at du </a:t>
            </a:r>
            <a:r>
              <a:rPr lang="en-US" b="1" dirty="0" err="1"/>
              <a:t>respekterer</a:t>
            </a:r>
            <a:r>
              <a:rPr lang="en-US" b="1" dirty="0"/>
              <a:t> </a:t>
            </a:r>
            <a:r>
              <a:rPr lang="en-US" b="1" dirty="0" err="1"/>
              <a:t>ophavsretten</a:t>
            </a:r>
            <a:r>
              <a:rPr lang="en-US" b="1" dirty="0"/>
              <a:t>!</a:t>
            </a:r>
          </a:p>
          <a:p>
            <a:r>
              <a:rPr lang="en-US" b="1" dirty="0" err="1"/>
              <a:t>Aviser</a:t>
            </a:r>
            <a:r>
              <a:rPr lang="en-US" b="1" dirty="0"/>
              <a:t> </a:t>
            </a:r>
            <a:r>
              <a:rPr lang="en-US" b="1" dirty="0" err="1"/>
              <a:t>fra</a:t>
            </a:r>
            <a:r>
              <a:rPr lang="en-US" b="1" dirty="0"/>
              <a:t> før 1. </a:t>
            </a:r>
            <a:r>
              <a:rPr lang="en-US" b="1" dirty="0" err="1"/>
              <a:t>Januar</a:t>
            </a:r>
            <a:r>
              <a:rPr lang="en-US" b="1" dirty="0"/>
              <a:t> 1922 </a:t>
            </a:r>
            <a:r>
              <a:rPr lang="en-US" b="1" dirty="0" err="1"/>
              <a:t>kan</a:t>
            </a:r>
            <a:r>
              <a:rPr lang="en-US" b="1" dirty="0"/>
              <a:t> </a:t>
            </a:r>
            <a:r>
              <a:rPr lang="en-US" b="1" dirty="0" err="1"/>
              <a:t>ses</a:t>
            </a:r>
            <a:r>
              <a:rPr lang="en-US" b="1" dirty="0"/>
              <a:t> </a:t>
            </a:r>
            <a:r>
              <a:rPr lang="en-US" b="1" dirty="0" err="1"/>
              <a:t>af</a:t>
            </a:r>
            <a:r>
              <a:rPr lang="en-US" b="1" dirty="0"/>
              <a:t> alle, også </a:t>
            </a:r>
            <a:r>
              <a:rPr lang="en-US" b="1" dirty="0" err="1"/>
              <a:t>hjemmefra</a:t>
            </a:r>
            <a:r>
              <a:rPr lang="en-US" dirty="0"/>
              <a:t>!</a:t>
            </a:r>
          </a:p>
          <a:p>
            <a:r>
              <a:rPr lang="en-US" dirty="0" err="1"/>
              <a:t>Aviser</a:t>
            </a:r>
            <a:r>
              <a:rPr lang="en-US" dirty="0"/>
              <a:t>, der ikke </a:t>
            </a:r>
            <a:r>
              <a:rPr lang="en-US" dirty="0" err="1"/>
              <a:t>længere</a:t>
            </a:r>
            <a:r>
              <a:rPr lang="en-US" dirty="0"/>
              <a:t> </a:t>
            </a:r>
            <a:r>
              <a:rPr lang="en-US" dirty="0" err="1"/>
              <a:t>eksisterer</a:t>
            </a:r>
            <a:r>
              <a:rPr lang="en-US" dirty="0"/>
              <a:t> </a:t>
            </a:r>
            <a:r>
              <a:rPr lang="en-US" dirty="0" err="1"/>
              <a:t>kaldes</a:t>
            </a:r>
            <a:r>
              <a:rPr lang="en-US" dirty="0"/>
              <a:t> “</a:t>
            </a:r>
            <a:r>
              <a:rPr lang="en-US" dirty="0" err="1"/>
              <a:t>Ejerløse</a:t>
            </a:r>
            <a:r>
              <a:rPr lang="en-US" dirty="0"/>
              <a:t>”. </a:t>
            </a:r>
            <a:r>
              <a:rPr lang="en-US" b="1" dirty="0"/>
              <a:t>“</a:t>
            </a:r>
            <a:r>
              <a:rPr lang="en-US" b="1" dirty="0" err="1"/>
              <a:t>Ejerløse</a:t>
            </a:r>
            <a:r>
              <a:rPr lang="en-US" b="1" dirty="0"/>
              <a:t> </a:t>
            </a:r>
            <a:r>
              <a:rPr lang="en-US" b="1" dirty="0" err="1"/>
              <a:t>aviser</a:t>
            </a:r>
            <a:r>
              <a:rPr lang="en-US" b="1" dirty="0"/>
              <a:t>” </a:t>
            </a:r>
            <a:r>
              <a:rPr lang="en-US" b="1" dirty="0" err="1"/>
              <a:t>kan</a:t>
            </a:r>
            <a:r>
              <a:rPr lang="en-US" b="1" dirty="0"/>
              <a:t> </a:t>
            </a:r>
            <a:r>
              <a:rPr lang="en-US" b="1" dirty="0" err="1"/>
              <a:t>ses</a:t>
            </a:r>
            <a:r>
              <a:rPr lang="en-US" b="1" dirty="0"/>
              <a:t> på </a:t>
            </a:r>
            <a:r>
              <a:rPr lang="en-US" b="1" dirty="0" err="1"/>
              <a:t>biblioteker</a:t>
            </a:r>
            <a:r>
              <a:rPr lang="en-US" dirty="0"/>
              <a:t>, der </a:t>
            </a:r>
            <a:r>
              <a:rPr lang="en-US" dirty="0" err="1"/>
              <a:t>abbonerer</a:t>
            </a:r>
            <a:r>
              <a:rPr lang="en-US" dirty="0"/>
              <a:t> på dette.</a:t>
            </a:r>
            <a:br>
              <a:rPr lang="en-US" dirty="0"/>
            </a:br>
            <a:r>
              <a:rPr lang="en-US" dirty="0">
                <a:hlinkClick r:id="rId2"/>
              </a:rPr>
              <a:t>https://www2.statsbiblioteket.dk/mediestream/info/ejerloese-aviser</a:t>
            </a:r>
            <a:r>
              <a:rPr lang="en-US" dirty="0"/>
              <a:t> </a:t>
            </a:r>
          </a:p>
          <a:p>
            <a:r>
              <a:rPr lang="en-US" b="1" dirty="0" err="1"/>
              <a:t>Eksisterende</a:t>
            </a:r>
            <a:r>
              <a:rPr lang="en-US" b="1" dirty="0"/>
              <a:t> </a:t>
            </a:r>
            <a:r>
              <a:rPr lang="en-US" b="1" dirty="0" err="1"/>
              <a:t>aviser</a:t>
            </a:r>
            <a:r>
              <a:rPr lang="en-US" b="1" dirty="0"/>
              <a:t> </a:t>
            </a:r>
            <a:r>
              <a:rPr lang="en-US" b="1" dirty="0" err="1"/>
              <a:t>nyere</a:t>
            </a:r>
            <a:r>
              <a:rPr lang="en-US" b="1" dirty="0"/>
              <a:t> end 100 år er </a:t>
            </a:r>
            <a:r>
              <a:rPr lang="en-US" b="1" dirty="0" err="1"/>
              <a:t>kun</a:t>
            </a:r>
            <a:r>
              <a:rPr lang="en-US" b="1" dirty="0"/>
              <a:t> </a:t>
            </a:r>
            <a:r>
              <a:rPr lang="en-US" b="1" dirty="0" err="1"/>
              <a:t>tilgængelige</a:t>
            </a:r>
            <a:r>
              <a:rPr lang="en-US" b="1" dirty="0"/>
              <a:t> på “den </a:t>
            </a:r>
            <a:r>
              <a:rPr lang="en-US" b="1" dirty="0" err="1"/>
              <a:t>sorte</a:t>
            </a:r>
            <a:r>
              <a:rPr lang="en-US" b="1" dirty="0"/>
              <a:t> </a:t>
            </a:r>
            <a:r>
              <a:rPr lang="en-US" b="1" dirty="0" err="1"/>
              <a:t>diamant</a:t>
            </a:r>
            <a:r>
              <a:rPr lang="en-US" b="1" dirty="0"/>
              <a:t>” og </a:t>
            </a:r>
            <a:r>
              <a:rPr lang="en-US" b="1" dirty="0" err="1"/>
              <a:t>Statsbiblioteket</a:t>
            </a:r>
            <a:r>
              <a:rPr lang="en-US" b="1" dirty="0"/>
              <a:t> I </a:t>
            </a:r>
            <a:r>
              <a:rPr lang="en-US" b="1" dirty="0" err="1"/>
              <a:t>Århus</a:t>
            </a:r>
            <a:r>
              <a:rPr lang="en-US" b="1" dirty="0"/>
              <a:t>! </a:t>
            </a:r>
            <a:endParaRPr lang="en-DK" b="1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8A1C7AE-D07E-4D8A-6334-F217AF86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184369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A60631-D8A3-84BC-8EC8-5C9A98A34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Søgetekster</a:t>
            </a:r>
            <a:r>
              <a:rPr lang="en-US" dirty="0"/>
              <a:t>	</a:t>
            </a:r>
            <a:endParaRPr lang="en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3F74947-7C59-0981-9B25-AE92775C08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Søger</a:t>
            </a:r>
            <a:r>
              <a:rPr lang="en-US" dirty="0"/>
              <a:t> jeg på </a:t>
            </a:r>
            <a:r>
              <a:rPr lang="en-US" dirty="0" err="1"/>
              <a:t>ernst</a:t>
            </a:r>
            <a:r>
              <a:rPr lang="en-US" dirty="0"/>
              <a:t> gemynthe, </a:t>
            </a:r>
            <a:r>
              <a:rPr lang="en-US" b="1" dirty="0"/>
              <a:t>skal både </a:t>
            </a:r>
            <a:r>
              <a:rPr lang="en-US" b="1" dirty="0" err="1"/>
              <a:t>ernst</a:t>
            </a:r>
            <a:r>
              <a:rPr lang="en-US" b="1" dirty="0"/>
              <a:t> og gemynthe </a:t>
            </a:r>
            <a:r>
              <a:rPr lang="en-US" b="1" dirty="0" err="1"/>
              <a:t>optræde</a:t>
            </a:r>
            <a:r>
              <a:rPr lang="en-US" b="1" dirty="0"/>
              <a:t> </a:t>
            </a:r>
            <a:r>
              <a:rPr lang="en-US" dirty="0" err="1"/>
              <a:t>i</a:t>
            </a:r>
            <a:r>
              <a:rPr lang="en-US" dirty="0"/>
              <a:t> samme </a:t>
            </a:r>
            <a:r>
              <a:rPr lang="en-US" dirty="0" err="1"/>
              <a:t>avis</a:t>
            </a:r>
            <a:r>
              <a:rPr lang="en-US" dirty="0"/>
              <a:t>, men ikke </a:t>
            </a:r>
            <a:r>
              <a:rPr lang="en-US" dirty="0" err="1"/>
              <a:t>nødvendigvis</a:t>
            </a:r>
            <a:r>
              <a:rPr lang="en-US" dirty="0"/>
              <a:t> ved siden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hinanden</a:t>
            </a:r>
            <a:r>
              <a:rPr lang="en-US" dirty="0"/>
              <a:t>!</a:t>
            </a:r>
          </a:p>
          <a:p>
            <a:r>
              <a:rPr lang="en-US" dirty="0"/>
              <a:t>Man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adskille</a:t>
            </a:r>
            <a:r>
              <a:rPr lang="en-US" dirty="0"/>
              <a:t> </a:t>
            </a:r>
            <a:r>
              <a:rPr lang="en-US" dirty="0" err="1"/>
              <a:t>ord</a:t>
            </a:r>
            <a:r>
              <a:rPr lang="en-US" dirty="0"/>
              <a:t> med det </a:t>
            </a:r>
            <a:r>
              <a:rPr lang="en-US" dirty="0" err="1"/>
              <a:t>engelske</a:t>
            </a:r>
            <a:r>
              <a:rPr lang="en-US" dirty="0"/>
              <a:t> OR, så skal bare et </a:t>
            </a:r>
            <a:r>
              <a:rPr lang="en-US" dirty="0" err="1"/>
              <a:t>af</a:t>
            </a:r>
            <a:r>
              <a:rPr lang="en-US" dirty="0"/>
              <a:t> </a:t>
            </a:r>
            <a:r>
              <a:rPr lang="en-US" dirty="0" err="1"/>
              <a:t>ordene</a:t>
            </a:r>
            <a:r>
              <a:rPr lang="en-US" dirty="0"/>
              <a:t> </a:t>
            </a:r>
            <a:r>
              <a:rPr lang="en-US" dirty="0" err="1"/>
              <a:t>optræde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samme </a:t>
            </a:r>
            <a:r>
              <a:rPr lang="en-US" dirty="0" err="1"/>
              <a:t>avis</a:t>
            </a:r>
            <a:r>
              <a:rPr lang="en-US" dirty="0"/>
              <a:t>.</a:t>
            </a:r>
          </a:p>
          <a:p>
            <a:r>
              <a:rPr lang="en-US" dirty="0"/>
              <a:t>Hvis flere </a:t>
            </a:r>
            <a:r>
              <a:rPr lang="en-US" dirty="0" err="1"/>
              <a:t>ord</a:t>
            </a:r>
            <a:r>
              <a:rPr lang="en-US" dirty="0"/>
              <a:t> skal stå </a:t>
            </a:r>
            <a:r>
              <a:rPr lang="en-US" dirty="0" err="1"/>
              <a:t>sammen</a:t>
            </a:r>
            <a:r>
              <a:rPr lang="en-US" dirty="0"/>
              <a:t> </a:t>
            </a:r>
            <a:r>
              <a:rPr lang="en-US" b="1" dirty="0"/>
              <a:t>I </a:t>
            </a:r>
            <a:r>
              <a:rPr lang="en-US" b="1" dirty="0" err="1"/>
              <a:t>rækkefølge</a:t>
            </a:r>
            <a:r>
              <a:rPr lang="en-US" b="1" dirty="0"/>
              <a:t> </a:t>
            </a:r>
            <a:r>
              <a:rPr lang="en-US" dirty="0" err="1"/>
              <a:t>sætter</a:t>
            </a:r>
            <a:r>
              <a:rPr lang="en-US" dirty="0"/>
              <a:t> vi </a:t>
            </a:r>
            <a:r>
              <a:rPr lang="en-US" dirty="0" err="1"/>
              <a:t>anførselstegn</a:t>
            </a:r>
            <a:r>
              <a:rPr lang="en-US" dirty="0"/>
              <a:t> om </a:t>
            </a:r>
            <a:r>
              <a:rPr lang="en-US" dirty="0" err="1"/>
              <a:t>ordene</a:t>
            </a:r>
            <a:r>
              <a:rPr lang="en-US" dirty="0"/>
              <a:t>, </a:t>
            </a:r>
            <a:r>
              <a:rPr lang="en-US" dirty="0" err="1"/>
              <a:t>som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b="1" dirty="0"/>
              <a:t>“Ernst Gemynthe” </a:t>
            </a:r>
          </a:p>
          <a:p>
            <a:r>
              <a:rPr lang="en-US" dirty="0"/>
              <a:t>Man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bruge</a:t>
            </a:r>
            <a:r>
              <a:rPr lang="en-US" dirty="0"/>
              <a:t> </a:t>
            </a:r>
            <a:r>
              <a:rPr lang="en-US" dirty="0" err="1"/>
              <a:t>parenteser</a:t>
            </a:r>
            <a:r>
              <a:rPr lang="en-US" dirty="0"/>
              <a:t>: (</a:t>
            </a:r>
            <a:r>
              <a:rPr lang="en-US" dirty="0" err="1"/>
              <a:t>ernst</a:t>
            </a:r>
            <a:r>
              <a:rPr lang="en-US" dirty="0"/>
              <a:t> or “</a:t>
            </a:r>
            <a:r>
              <a:rPr lang="en-US" dirty="0" err="1"/>
              <a:t>hans</a:t>
            </a:r>
            <a:r>
              <a:rPr lang="en-US" dirty="0"/>
              <a:t> </a:t>
            </a:r>
            <a:r>
              <a:rPr lang="en-US" dirty="0" err="1"/>
              <a:t>ernst</a:t>
            </a:r>
            <a:r>
              <a:rPr lang="en-US" dirty="0"/>
              <a:t>”) and gemynthe</a:t>
            </a:r>
          </a:p>
          <a:p>
            <a:r>
              <a:rPr lang="en-US" dirty="0"/>
              <a:t>Ord, der ikke må ikke </a:t>
            </a:r>
            <a:r>
              <a:rPr lang="en-US" dirty="0" err="1"/>
              <a:t>optræde</a:t>
            </a:r>
            <a:r>
              <a:rPr lang="en-US" dirty="0"/>
              <a:t> </a:t>
            </a:r>
            <a:r>
              <a:rPr lang="en-US" dirty="0" err="1"/>
              <a:t>angives</a:t>
            </a:r>
            <a:r>
              <a:rPr lang="en-US" dirty="0"/>
              <a:t> med minus </a:t>
            </a:r>
            <a:r>
              <a:rPr lang="en-US" dirty="0" err="1"/>
              <a:t>foran</a:t>
            </a:r>
            <a:r>
              <a:rPr lang="en-US" dirty="0"/>
              <a:t>: </a:t>
            </a:r>
            <a:br>
              <a:rPr lang="en-US" dirty="0"/>
            </a:br>
            <a:r>
              <a:rPr lang="en-US" b="1" dirty="0"/>
              <a:t>Gemynthe -Kauffmann</a:t>
            </a:r>
          </a:p>
          <a:p>
            <a:endParaRPr lang="en-US" dirty="0"/>
          </a:p>
          <a:p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D5A8969-E042-04BE-8595-6604612D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01746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C0CA19-E7A5-DA19-B370-43F6E144F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Søgetekster</a:t>
            </a:r>
            <a:r>
              <a:rPr lang="en-US" dirty="0"/>
              <a:t> - demo</a:t>
            </a:r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0672A38-0A3B-3E39-88DF-11B47A307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pic>
        <p:nvPicPr>
          <p:cNvPr id="7" name="Mediestream_video_1">
            <a:hlinkClick r:id="" action="ppaction://media"/>
            <a:extLst>
              <a:ext uri="{FF2B5EF4-FFF2-40B4-BE49-F238E27FC236}">
                <a16:creationId xmlns:a16="http://schemas.microsoft.com/office/drawing/2014/main" id="{6818D68F-9AD1-2333-519D-E998506764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150" y="1825625"/>
            <a:ext cx="9282113" cy="4351338"/>
          </a:xfrm>
        </p:spPr>
      </p:pic>
    </p:spTree>
    <p:extLst>
      <p:ext uri="{BB962C8B-B14F-4D97-AF65-F5344CB8AC3E}">
        <p14:creationId xmlns:p14="http://schemas.microsoft.com/office/powerpoint/2010/main" val="411854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DAC07B-AA06-49E5-BDAD-AD9F5020C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Hvordan </a:t>
            </a:r>
            <a:r>
              <a:rPr lang="en-US" dirty="0" err="1"/>
              <a:t>gemmer</a:t>
            </a:r>
            <a:r>
              <a:rPr lang="en-US" dirty="0"/>
              <a:t> jeg </a:t>
            </a:r>
            <a:r>
              <a:rPr lang="en-US" dirty="0" err="1"/>
              <a:t>avisen</a:t>
            </a:r>
            <a:r>
              <a:rPr lang="en-US" dirty="0"/>
              <a:t>,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brug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min </a:t>
            </a:r>
            <a:r>
              <a:rPr lang="en-US" dirty="0" err="1"/>
              <a:t>slægtsforskning</a:t>
            </a:r>
            <a:r>
              <a:rPr lang="en-US" dirty="0"/>
              <a:t>?</a:t>
            </a:r>
            <a:endParaRPr lang="en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EBDECD-7BD9-6600-9941-4C199B07B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</a:t>
            </a:r>
            <a:r>
              <a:rPr lang="en-US" dirty="0" err="1"/>
              <a:t>muligheder</a:t>
            </a:r>
            <a:r>
              <a:rPr lang="en-US" dirty="0"/>
              <a:t>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Gem et </a:t>
            </a:r>
            <a:r>
              <a:rPr lang="en-US" dirty="0" err="1"/>
              <a:t>skærmbillede</a:t>
            </a:r>
            <a:r>
              <a:rPr lang="en-US" dirty="0"/>
              <a:t> print:</a:t>
            </a:r>
            <a:br>
              <a:rPr lang="en-US" dirty="0"/>
            </a:br>
            <a:r>
              <a:rPr lang="en-US" dirty="0"/>
              <a:t>I windows10: Tryk på windows, Shift og S</a:t>
            </a:r>
            <a:br>
              <a:rPr lang="en-US" dirty="0"/>
            </a:br>
            <a:r>
              <a:rPr lang="en-US" dirty="0" err="1"/>
              <a:t>samtidig</a:t>
            </a:r>
            <a:r>
              <a:rPr lang="en-US" dirty="0"/>
              <a:t>, marker </a:t>
            </a:r>
            <a:r>
              <a:rPr lang="en-US" dirty="0" err="1"/>
              <a:t>området</a:t>
            </a:r>
            <a:r>
              <a:rPr lang="en-US" dirty="0"/>
              <a:t>, </a:t>
            </a:r>
            <a:r>
              <a:rPr lang="en-US" dirty="0" err="1"/>
              <a:t>sæt</a:t>
            </a:r>
            <a:r>
              <a:rPr lang="en-US" dirty="0"/>
              <a:t> </a:t>
            </a:r>
            <a:r>
              <a:rPr lang="en-US" dirty="0" err="1"/>
              <a:t>billedet</a:t>
            </a:r>
            <a:r>
              <a:rPr lang="en-US" dirty="0"/>
              <a:t> </a:t>
            </a:r>
            <a:r>
              <a:rPr lang="en-US" dirty="0" err="1"/>
              <a:t>ind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et</a:t>
            </a:r>
            <a:br>
              <a:rPr lang="en-US" dirty="0"/>
            </a:br>
            <a:r>
              <a:rPr lang="en-US" dirty="0" err="1"/>
              <a:t>dokument</a:t>
            </a:r>
            <a:r>
              <a:rPr lang="en-US" dirty="0"/>
              <a:t> og gem </a:t>
            </a:r>
            <a:r>
              <a:rPr lang="en-US" dirty="0" err="1"/>
              <a:t>dokumentet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Gem hele </a:t>
            </a:r>
            <a:r>
              <a:rPr lang="en-US" dirty="0" err="1"/>
              <a:t>avisen</a:t>
            </a:r>
            <a:r>
              <a:rPr lang="en-US" dirty="0"/>
              <a:t> </a:t>
            </a:r>
            <a:r>
              <a:rPr lang="en-US" dirty="0" err="1"/>
              <a:t>som</a:t>
            </a:r>
            <a:r>
              <a:rPr lang="en-US" dirty="0"/>
              <a:t> PDF fil</a:t>
            </a:r>
            <a:br>
              <a:rPr lang="en-US" dirty="0"/>
            </a:br>
            <a:r>
              <a:rPr lang="en-US" dirty="0" err="1"/>
              <a:t>Anbefales</a:t>
            </a:r>
            <a:r>
              <a:rPr lang="en-US" dirty="0"/>
              <a:t> </a:t>
            </a:r>
            <a:r>
              <a:rPr lang="en-US" dirty="0" err="1"/>
              <a:t>især</a:t>
            </a:r>
            <a:r>
              <a:rPr lang="en-US" dirty="0"/>
              <a:t> på </a:t>
            </a:r>
            <a:r>
              <a:rPr lang="en-US" dirty="0" err="1"/>
              <a:t>biblioteker</a:t>
            </a:r>
            <a:r>
              <a:rPr lang="en-US" dirty="0"/>
              <a:t>, hvor </a:t>
            </a:r>
            <a:r>
              <a:rPr lang="en-US" dirty="0" err="1"/>
              <a:t>egen</a:t>
            </a:r>
            <a:r>
              <a:rPr lang="en-US" dirty="0"/>
              <a:t> PC ikke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anvendes</a:t>
            </a:r>
            <a:r>
              <a:rPr lang="en-US" dirty="0"/>
              <a:t>.</a:t>
            </a:r>
          </a:p>
          <a:p>
            <a:r>
              <a:rPr lang="en-US" dirty="0"/>
              <a:t>Begge </a:t>
            </a:r>
            <a:r>
              <a:rPr lang="en-US" dirty="0" err="1"/>
              <a:t>muligheder</a:t>
            </a:r>
            <a:r>
              <a:rPr lang="en-US" dirty="0"/>
              <a:t> </a:t>
            </a:r>
            <a:r>
              <a:rPr lang="en-US" dirty="0" err="1"/>
              <a:t>demonstreres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næste</a:t>
            </a:r>
            <a:r>
              <a:rPr lang="en-US" dirty="0"/>
              <a:t> video.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FF110D56-86A0-B96E-72FE-57A511EDE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pic>
        <p:nvPicPr>
          <p:cNvPr id="6" name="Billede 5" descr="Et billede, der indeholder tastatur, elektronik, forskellig, plast&#10;&#10;Automatisk genereret beskrivelse">
            <a:extLst>
              <a:ext uri="{FF2B5EF4-FFF2-40B4-BE49-F238E27FC236}">
                <a16:creationId xmlns:a16="http://schemas.microsoft.com/office/drawing/2014/main" id="{CCF5CB18-D7DD-478C-FAD7-FE211B8123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502" y="1825625"/>
            <a:ext cx="2918298" cy="233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48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0CC681-C377-3C25-881C-520DBECF9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Hvordan </a:t>
            </a:r>
            <a:r>
              <a:rPr lang="en-US" dirty="0" err="1"/>
              <a:t>gemmer</a:t>
            </a:r>
            <a:r>
              <a:rPr lang="en-US" dirty="0"/>
              <a:t> jeg </a:t>
            </a:r>
            <a:r>
              <a:rPr lang="en-US" dirty="0" err="1"/>
              <a:t>avisen</a:t>
            </a:r>
            <a:r>
              <a:rPr lang="en-US" dirty="0"/>
              <a:t>,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brug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min </a:t>
            </a:r>
            <a:r>
              <a:rPr lang="en-US" dirty="0" err="1"/>
              <a:t>slægtsforskning</a:t>
            </a:r>
            <a:r>
              <a:rPr lang="en-US" dirty="0"/>
              <a:t>? - Demo</a:t>
            </a:r>
            <a:endParaRPr lang="en-DK" dirty="0"/>
          </a:p>
        </p:txBody>
      </p:sp>
      <p:pic>
        <p:nvPicPr>
          <p:cNvPr id="5" name="Mediestream_video_2a">
            <a:hlinkClick r:id="" action="ppaction://media"/>
            <a:extLst>
              <a:ext uri="{FF2B5EF4-FFF2-40B4-BE49-F238E27FC236}">
                <a16:creationId xmlns:a16="http://schemas.microsoft.com/office/drawing/2014/main" id="{9F26FDE0-9578-0AF1-338E-230B1DE4A12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89200" y="1825625"/>
            <a:ext cx="7213600" cy="4351338"/>
          </a:xfrm>
        </p:spPr>
      </p:pic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EFEBCDBD-8EEC-1BE2-E54B-3DF937E3C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372329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F9BEC4-1221-F7AF-8D26-8E8514B0C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Datoafgrænsning</a:t>
            </a:r>
            <a:r>
              <a:rPr lang="en-US" dirty="0"/>
              <a:t>	</a:t>
            </a:r>
            <a:endParaRPr lang="en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FA45E34-ECCB-37F5-8D97-829723946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Tryk </a:t>
            </a:r>
            <a:r>
              <a:rPr lang="en-US" dirty="0" err="1"/>
              <a:t>i</a:t>
            </a:r>
            <a:r>
              <a:rPr lang="en-US" dirty="0"/>
              <a:t> “</a:t>
            </a:r>
            <a:r>
              <a:rPr lang="en-US" dirty="0" err="1"/>
              <a:t>Periode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” </a:t>
            </a:r>
            <a:r>
              <a:rPr lang="en-US" dirty="0" err="1"/>
              <a:t>feltet</a:t>
            </a:r>
            <a:r>
              <a:rPr lang="en-US" dirty="0"/>
              <a:t>:</a:t>
            </a:r>
          </a:p>
          <a:p>
            <a:r>
              <a:rPr lang="en-US" dirty="0" err="1"/>
              <a:t>Vælg</a:t>
            </a:r>
            <a:r>
              <a:rPr lang="en-US" dirty="0"/>
              <a:t> </a:t>
            </a:r>
            <a:r>
              <a:rPr lang="en-US" dirty="0" err="1"/>
              <a:t>Årstal</a:t>
            </a:r>
            <a:r>
              <a:rPr lang="en-US" dirty="0"/>
              <a:t>, </a:t>
            </a:r>
            <a:r>
              <a:rPr lang="en-US" dirty="0" err="1"/>
              <a:t>måned</a:t>
            </a:r>
            <a:r>
              <a:rPr lang="en-US" dirty="0"/>
              <a:t> og </a:t>
            </a:r>
            <a:r>
              <a:rPr lang="en-US" dirty="0" err="1"/>
              <a:t>dag</a:t>
            </a:r>
            <a:r>
              <a:rPr lang="en-US" dirty="0"/>
              <a:t> med </a:t>
            </a:r>
            <a:r>
              <a:rPr lang="en-US" dirty="0" err="1"/>
              <a:t>musen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ELLER</a:t>
            </a:r>
          </a:p>
          <a:p>
            <a:r>
              <a:rPr lang="en-US" dirty="0" err="1"/>
              <a:t>Skriv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dato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formatet</a:t>
            </a:r>
            <a:r>
              <a:rPr lang="en-US" dirty="0"/>
              <a:t> dd-mm-</a:t>
            </a:r>
            <a:r>
              <a:rPr lang="en-US" dirty="0" err="1"/>
              <a:t>yyyy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	I begge </a:t>
            </a:r>
            <a:r>
              <a:rPr lang="en-US" dirty="0" err="1"/>
              <a:t>tilfælde</a:t>
            </a:r>
            <a:r>
              <a:rPr lang="en-US" dirty="0"/>
              <a:t> </a:t>
            </a:r>
            <a:r>
              <a:rPr lang="en-US" dirty="0" err="1"/>
              <a:t>trykkes</a:t>
            </a:r>
            <a:r>
              <a:rPr lang="en-US" dirty="0"/>
              <a:t> på “</a:t>
            </a:r>
            <a:r>
              <a:rPr lang="en-US" dirty="0" err="1"/>
              <a:t>Luk</a:t>
            </a:r>
            <a:r>
              <a:rPr lang="en-US" dirty="0"/>
              <a:t>” </a:t>
            </a:r>
            <a:r>
              <a:rPr lang="en-US" dirty="0" err="1"/>
              <a:t>knappen</a:t>
            </a:r>
            <a:br>
              <a:rPr lang="en-US" dirty="0"/>
            </a:br>
            <a:r>
              <a:rPr lang="en-US" dirty="0"/>
              <a:t>	for at </a:t>
            </a:r>
            <a:r>
              <a:rPr lang="en-US" dirty="0" err="1"/>
              <a:t>vælge</a:t>
            </a:r>
            <a:r>
              <a:rPr lang="en-US" dirty="0"/>
              <a:t> </a:t>
            </a:r>
            <a:r>
              <a:rPr lang="en-US" dirty="0" err="1"/>
              <a:t>datoen</a:t>
            </a:r>
            <a:r>
              <a:rPr lang="en-US" dirty="0"/>
              <a:t> </a:t>
            </a:r>
          </a:p>
          <a:p>
            <a:r>
              <a:rPr lang="en-US" dirty="0"/>
              <a:t>Samme </a:t>
            </a:r>
            <a:r>
              <a:rPr lang="en-US" dirty="0" err="1"/>
              <a:t>metode</a:t>
            </a:r>
            <a:r>
              <a:rPr lang="en-US" dirty="0"/>
              <a:t> for “</a:t>
            </a:r>
            <a:r>
              <a:rPr lang="en-US" dirty="0" err="1"/>
              <a:t>Periode</a:t>
            </a:r>
            <a:r>
              <a:rPr lang="en-US" dirty="0"/>
              <a:t> </a:t>
            </a:r>
            <a:r>
              <a:rPr lang="en-US" dirty="0" err="1"/>
              <a:t>til</a:t>
            </a:r>
            <a:r>
              <a:rPr lang="en-US" dirty="0"/>
              <a:t>” </a:t>
            </a:r>
            <a:r>
              <a:rPr lang="en-US" dirty="0" err="1"/>
              <a:t>feltet</a:t>
            </a:r>
            <a:endParaRPr lang="en-US" dirty="0"/>
          </a:p>
          <a:p>
            <a:r>
              <a:rPr lang="en-US" dirty="0"/>
              <a:t>Demo </a:t>
            </a:r>
            <a:r>
              <a:rPr lang="en-US" dirty="0" err="1"/>
              <a:t>af</a:t>
            </a:r>
            <a:r>
              <a:rPr lang="en-US" dirty="0"/>
              <a:t> begge </a:t>
            </a:r>
            <a:r>
              <a:rPr lang="en-US" dirty="0" err="1"/>
              <a:t>måder</a:t>
            </a:r>
            <a:r>
              <a:rPr lang="en-US" dirty="0"/>
              <a:t>: </a:t>
            </a:r>
            <a:r>
              <a:rPr lang="en-US" dirty="0" err="1"/>
              <a:t>Næste</a:t>
            </a:r>
            <a:r>
              <a:rPr lang="en-US" dirty="0"/>
              <a:t> side	</a:t>
            </a:r>
            <a:endParaRPr lang="en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09AC40B-5AD8-B16D-50F1-E343112C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Danske Slægtsforskere Hillerød og omegn - Mediestream</a:t>
            </a:r>
            <a:endParaRPr lang="en-DK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04E6797B-7FCD-A015-F08C-CA6BF742E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2623" y="1548008"/>
            <a:ext cx="1845080" cy="2013361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A83ABDFD-D642-0F16-B8D1-9D7E42FC7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899" y="3696306"/>
            <a:ext cx="1862357" cy="212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267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rugerdefinere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Mediestream</Template>
  <TotalTime>1</TotalTime>
  <Words>960</Words>
  <Application>Microsoft Office PowerPoint</Application>
  <PresentationFormat>Widescreen</PresentationFormat>
  <Paragraphs>85</Paragraphs>
  <Slides>18</Slides>
  <Notes>0</Notes>
  <HiddenSlides>0</HiddenSlides>
  <MMClips>7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Office-tema</vt:lpstr>
      <vt:lpstr>Brugerdefineret design</vt:lpstr>
      <vt:lpstr>Aviser I Mediestream</vt:lpstr>
      <vt:lpstr>Hvad er Mediestream?</vt:lpstr>
      <vt:lpstr>Aviserne i Mediestream</vt:lpstr>
      <vt:lpstr>Aviser – for forskellige perioder</vt:lpstr>
      <vt:lpstr>Søgetekster </vt:lpstr>
      <vt:lpstr>Søgetekster - demo</vt:lpstr>
      <vt:lpstr>Hvordan gemmer jeg avisen, til brug i min slægtsforskning?</vt:lpstr>
      <vt:lpstr>Hvordan gemmer jeg avisen, til brug i min slægtsforskning? - Demo</vt:lpstr>
      <vt:lpstr>Datoafgrænsning </vt:lpstr>
      <vt:lpstr>Datoafgrænsning - demo</vt:lpstr>
      <vt:lpstr>Søgning i en bestemt avis</vt:lpstr>
      <vt:lpstr>Søgning i en bestemt avis - demo</vt:lpstr>
      <vt:lpstr>Praktiske fif om “Den Sorte Diamant” fra Finn Tangaa</vt:lpstr>
      <vt:lpstr>Opret bruger på Det Kongelige Bibliotek, https://www.kb.dk/ - brug NemID!</vt:lpstr>
      <vt:lpstr>Opret bruger på Det Kongelige Bibliotek, fortsat efter login med NemID </vt:lpstr>
      <vt:lpstr>Opret bruger på Det Kongelige Bibliotek, bekræft mailadresse. </vt:lpstr>
      <vt:lpstr>Før Besøg på biblioteket</vt:lpstr>
      <vt:lpstr> Aviser I Mediestream –  Tak for jeres opmærksomhed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Aviser I Mediestream</dc:title>
  <dc:creator>Birgit Vinholt</dc:creator>
  <cp:lastModifiedBy>Birgit Vinholt</cp:lastModifiedBy>
  <cp:revision>1</cp:revision>
  <dcterms:created xsi:type="dcterms:W3CDTF">2022-11-15T19:16:18Z</dcterms:created>
  <dcterms:modified xsi:type="dcterms:W3CDTF">2022-11-15T19:17:26Z</dcterms:modified>
</cp:coreProperties>
</file>