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" y="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4E8EC-8EEA-9750-7266-158C7FD58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8FCFE7A-D371-0172-4D9D-6D342879F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4BDDE1F-9F61-FC8A-2517-7C48D6E2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CDF7DE2-4EE0-E0D0-63B7-D25B5E161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C78694E-2A87-5A07-D315-22EC5B4D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5509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B1668-0EA9-FAB2-C7FB-0CDB6DD1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34D09B1-B5A7-E15D-F825-E64309175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4D70B04-9DE7-7313-51B8-C69D0F2EC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AAEF533-6A8A-9C90-2D78-6C8AC683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20FB47-B248-C8F8-4317-61E7F1BC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4591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A749B40-67B5-1ACA-F1E2-F782897A9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A222C82-E63A-2660-647E-F8DF26561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A04C051-6CE3-6DE3-41F5-841D2FD8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C0CECE2-FFD3-E9E4-0177-DCAB315C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6A8877-F25D-16E1-2A43-0D9942EE9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012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B629F-69DD-85E0-37B8-6BFC21621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ADD7D4-C823-C8FC-BBE8-8EA859192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6BB852-723A-EEAC-85D0-ABB708BA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9975CD3-0A92-0C96-D50F-9F3F4453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1CF5ADE-C004-75AF-8BA0-1451AE9B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35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DBC625-6ECA-2D46-B7BB-E64940054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412CCDD-8963-B65B-838F-FBC4F6464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5B207CB-0B1C-A4CA-EA10-4160DE2CA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C76F603-55B8-48EA-426F-05067DD2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23BCF81-1E42-4CDB-DF28-F2AF085B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292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81BE4-2BA8-F424-00F6-01ECD2AAC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14DBC7-BE2E-A60A-59D7-1FDC791C2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B422BAB-B1DD-274B-E11E-13BD5B2F7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E8B16F5-3C31-BBE2-B31B-4878F7113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F7BE882-0D34-D565-F761-9D0FCE96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2D8E0FE-09CB-B588-FA92-8D937A44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400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52F3EC-1D70-107B-51D4-0079D06C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C92DFE5-9AC2-05C4-18D0-8F78F24A8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3D7D208-33BF-A856-701A-0A358F3D0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07FA6EC-7C8E-13CD-47FF-BE4CCE08B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59FFB93-01DB-2263-8B1C-1CC829DA8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A157E5A-7F7B-3F67-D5BE-C7FB20D1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562D8AB-2054-7C0E-D8F0-994E93EC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C5730993-2124-74A9-F578-270ABF150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309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47DF6-293A-D36E-21FF-E72790D3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9721CEB-C86C-921D-FB43-7DA865FB9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5BF4F17-8E17-6E88-C013-248DC0803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68F1D37-D8CD-AD13-FC36-6417267BD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038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5D173FC-C626-7B38-5EC6-95858CC6A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119FC8F-97C7-ED8F-A9AB-593C07E57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05BF9B8-EB64-E6FF-718A-8F070032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626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516923-60B4-2D87-F41D-9CBC627B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2A3320-D49F-4D85-9D51-A5F608882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E5FE89-0A8D-C9AE-45A9-A0051437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D35453A-14EF-25D1-D961-B7394157B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D69A83B-78B3-CB3F-DADC-E83C9DD9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4D873F-C1D4-A212-7A50-45EBA656B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681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A4425-1D62-20B6-5AAA-7E64464B7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5383346-87CE-28CC-8E3A-1677F1647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D04ABA7-0463-6BF2-DC3C-5606E001F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F7F678D-0406-BB7C-B34A-CF732CB1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FBB9ED3-0219-062B-6C2B-768FE53AC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F608EF-89CE-E587-E5B6-7FD0D858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6295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B3A407B-32D6-9FFF-8EAA-BA7F23020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2FEF37-EADE-1C25-96D1-ED39C1AA8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29A5F39-F88E-2ABD-5FA0-53A721C70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135B-49B0-41AF-AFC6-1B6E29BC1B65}" type="datetimeFigureOut">
              <a:rPr lang="da-DK" smtClean="0"/>
              <a:t>10-03-2023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EAF661-BD9E-7842-912E-4D0C7BDBB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099582-5D4C-E219-C074-0769017FBC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21483-74DF-4F0F-8237-7E232FA6330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163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C6862-FC14-3604-8BDB-BFB8F56266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Jens Rasmus Jensen	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476F013-CC9A-596A-AC6C-C21D6E1268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Slægtsbog, hvordan</a:t>
            </a:r>
          </a:p>
        </p:txBody>
      </p:sp>
    </p:spTree>
    <p:extLst>
      <p:ext uri="{BB962C8B-B14F-4D97-AF65-F5344CB8AC3E}">
        <p14:creationId xmlns:p14="http://schemas.microsoft.com/office/powerpoint/2010/main" val="560822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05C8350-C1B6-E072-E17D-7447EECE7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44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8E68094-C8D3-7226-E83A-D0C6D5E5C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32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2C0B438-A69C-323E-141F-DE052FF92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4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B4B1943-3EF1-CEC5-FEDD-DC4C12B1F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1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903B354-3873-D9F4-4079-A3916A5C4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190500"/>
            <a:ext cx="1208722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33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5B53C12-62E1-AE84-3739-DE34DEB7A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406" y="0"/>
            <a:ext cx="9161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28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D65EAE4-6713-6B52-C3AC-FFC3107ED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45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48376D1-7338-0332-FDB4-5B4A3C91C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00012"/>
            <a:ext cx="87630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45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04A016BE-F0EC-839E-73CC-70FA0D411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62" y="914400"/>
            <a:ext cx="79152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93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17E6D47-1C2C-417B-7146-C68904E1B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007" y="0"/>
            <a:ext cx="8111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13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1F036F4-ABDE-7274-2633-DF5AB71BB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99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6FD947B-29C8-B96A-4493-ABCE8910D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949"/>
            <a:ext cx="12192000" cy="646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7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7126518-F026-9C57-BB9E-9BD5E9272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0" y="571500"/>
            <a:ext cx="54483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02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D7062EC-F940-0BB3-03B8-057FAF290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75" y="571500"/>
            <a:ext cx="5810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28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C69BF09-F617-08A8-CBAF-CC751DE16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86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FCD43A8-C992-AB5B-62C9-0DB0003C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962" y="914400"/>
            <a:ext cx="517207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EBC168B-A81E-1DCF-BE26-0E808E2D9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88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BA26F1A-25FA-DED0-B9F7-5A3AF5C4B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30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36E6D08-A1D9-C453-00D7-DE3F69AF2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02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BFB5941-112D-C895-D728-E503ADEB4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2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58ED25D-052F-4116-D95A-EC170CFC5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23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A010CDA-A081-E2AB-35AD-2DE0865AD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8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0FBE452-A5D1-94E4-13E8-579EAFA18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18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</Words>
  <Application>Microsoft Office PowerPoint</Application>
  <PresentationFormat>Widescreen</PresentationFormat>
  <Paragraphs>2</Paragraphs>
  <Slides>24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Office-tema</vt:lpstr>
      <vt:lpstr>Jens Rasmus Jensen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Jens Rasmus Jensen </dc:title>
  <dc:creator>Birgit Vinholt</dc:creator>
  <cp:lastModifiedBy>Birgit Vinholt</cp:lastModifiedBy>
  <cp:revision>1</cp:revision>
  <dcterms:created xsi:type="dcterms:W3CDTF">2023-03-10T07:11:08Z</dcterms:created>
  <dcterms:modified xsi:type="dcterms:W3CDTF">2023-03-10T07:23:02Z</dcterms:modified>
</cp:coreProperties>
</file>